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55"/>
  </p:notesMasterIdLst>
  <p:handoutMasterIdLst>
    <p:handoutMasterId r:id="rId56"/>
  </p:handoutMasterIdLst>
  <p:sldIdLst>
    <p:sldId id="1053" r:id="rId6"/>
    <p:sldId id="1054" r:id="rId7"/>
    <p:sldId id="1055" r:id="rId8"/>
    <p:sldId id="1058" r:id="rId9"/>
    <p:sldId id="1059" r:id="rId10"/>
    <p:sldId id="1060" r:id="rId11"/>
    <p:sldId id="1061" r:id="rId12"/>
    <p:sldId id="1078" r:id="rId13"/>
    <p:sldId id="1079" r:id="rId14"/>
    <p:sldId id="1080" r:id="rId15"/>
    <p:sldId id="1056" r:id="rId16"/>
    <p:sldId id="1042" r:id="rId17"/>
    <p:sldId id="1051" r:id="rId18"/>
    <p:sldId id="1044" r:id="rId19"/>
    <p:sldId id="1001" r:id="rId20"/>
    <p:sldId id="1007" r:id="rId21"/>
    <p:sldId id="276" r:id="rId22"/>
    <p:sldId id="1008" r:id="rId23"/>
    <p:sldId id="1045" r:id="rId24"/>
    <p:sldId id="1046" r:id="rId25"/>
    <p:sldId id="1049" r:id="rId26"/>
    <p:sldId id="1039" r:id="rId27"/>
    <p:sldId id="265" r:id="rId28"/>
    <p:sldId id="1033" r:id="rId29"/>
    <p:sldId id="261" r:id="rId30"/>
    <p:sldId id="1015" r:id="rId31"/>
    <p:sldId id="999" r:id="rId32"/>
    <p:sldId id="266" r:id="rId33"/>
    <p:sldId id="267" r:id="rId34"/>
    <p:sldId id="1037" r:id="rId35"/>
    <p:sldId id="1009" r:id="rId36"/>
    <p:sldId id="1010" r:id="rId37"/>
    <p:sldId id="1023" r:id="rId38"/>
    <p:sldId id="1011" r:id="rId39"/>
    <p:sldId id="273" r:id="rId40"/>
    <p:sldId id="1038" r:id="rId41"/>
    <p:sldId id="285" r:id="rId42"/>
    <p:sldId id="638" r:id="rId43"/>
    <p:sldId id="1027" r:id="rId44"/>
    <p:sldId id="1028" r:id="rId45"/>
    <p:sldId id="1041" r:id="rId46"/>
    <p:sldId id="1025" r:id="rId47"/>
    <p:sldId id="1050" r:id="rId48"/>
    <p:sldId id="414" r:id="rId49"/>
    <p:sldId id="995" r:id="rId50"/>
    <p:sldId id="996" r:id="rId51"/>
    <p:sldId id="270" r:id="rId52"/>
    <p:sldId id="269" r:id="rId53"/>
    <p:sldId id="1030" r:id="rId54"/>
  </p:sldIdLst>
  <p:sldSz cx="12192000" cy="6858000"/>
  <p:notesSz cx="6858000" cy="9144000"/>
  <p:embeddedFontLst>
    <p:embeddedFont>
      <p:font typeface="Ubuntu" panose="020B0504030602030204" pitchFamily="34" charset="0"/>
      <p:regular r:id="rId57"/>
      <p:bold r:id="rId58"/>
      <p:italic r:id="rId59"/>
      <p:boldItalic r:id="rId60"/>
    </p:embeddedFont>
    <p:embeddedFont>
      <p:font typeface="Ubuntu Light" panose="020B0304030602030204" pitchFamily="34" charset="0"/>
      <p:regular r:id="rId61"/>
      <p:italic r:id="rId62"/>
    </p:embeddedFont>
    <p:embeddedFont>
      <p:font typeface="Ubuntu Medium" panose="020B0604030602030204" pitchFamily="34" charset="0"/>
      <p:regular r:id="rId63"/>
      <p:italic r:id="rId64"/>
    </p:embeddedFont>
  </p:embeddedFontLst>
  <p:custDataLst>
    <p:tags r:id="rId65"/>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yppt" id="{756CA2FD-5E6A-409B-943C-971D727EFD39}">
          <p14:sldIdLst>
            <p14:sldId id="1053"/>
            <p14:sldId id="1054"/>
            <p14:sldId id="1055"/>
            <p14:sldId id="1058"/>
            <p14:sldId id="1059"/>
            <p14:sldId id="1060"/>
            <p14:sldId id="1061"/>
            <p14:sldId id="1078"/>
            <p14:sldId id="1079"/>
            <p14:sldId id="1080"/>
            <p14:sldId id="1056"/>
          </p14:sldIdLst>
        </p14:section>
        <p14:section name="template" id="{5F4A3488-23F4-4EDF-9B03-9C6C6A1144B9}">
          <p14:sldIdLst>
            <p14:sldId id="1042"/>
            <p14:sldId id="1051"/>
            <p14:sldId id="1044"/>
            <p14:sldId id="1001"/>
            <p14:sldId id="1007"/>
            <p14:sldId id="276"/>
            <p14:sldId id="1008"/>
            <p14:sldId id="1045"/>
            <p14:sldId id="1046"/>
            <p14:sldId id="1049"/>
            <p14:sldId id="1039"/>
            <p14:sldId id="265"/>
            <p14:sldId id="1033"/>
            <p14:sldId id="261"/>
            <p14:sldId id="1015"/>
            <p14:sldId id="999"/>
            <p14:sldId id="266"/>
            <p14:sldId id="267"/>
            <p14:sldId id="1037"/>
            <p14:sldId id="1009"/>
            <p14:sldId id="1010"/>
            <p14:sldId id="1023"/>
            <p14:sldId id="1011"/>
            <p14:sldId id="273"/>
            <p14:sldId id="1038"/>
            <p14:sldId id="285"/>
            <p14:sldId id="638"/>
            <p14:sldId id="1027"/>
            <p14:sldId id="1028"/>
            <p14:sldId id="1041"/>
            <p14:sldId id="1025"/>
            <p14:sldId id="1050"/>
            <p14:sldId id="414"/>
            <p14:sldId id="995"/>
            <p14:sldId id="996"/>
            <p14:sldId id="270"/>
            <p14:sldId id="269"/>
            <p14:sldId id="1030"/>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0AD"/>
    <a:srgbClr val="00D5D0"/>
    <a:srgbClr val="ECECEC"/>
    <a:srgbClr val="E557AD"/>
    <a:srgbClr val="272936"/>
    <a:srgbClr val="2B0A3D"/>
    <a:srgbClr val="A6A6A6"/>
    <a:srgbClr val="FFDA80"/>
    <a:srgbClr val="57CF80"/>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5789" autoAdjust="0"/>
  </p:normalViewPr>
  <p:slideViewPr>
    <p:cSldViewPr>
      <p:cViewPr>
        <p:scale>
          <a:sx n="66" d="100"/>
          <a:sy n="66" d="100"/>
        </p:scale>
        <p:origin x="48" y="398"/>
      </p:cViewPr>
      <p:guideLst>
        <p:guide orient="horz" pos="2341"/>
        <p:guide pos="3840"/>
      </p:guideLst>
    </p:cSldViewPr>
  </p:slideViewPr>
  <p:outlineViewPr>
    <p:cViewPr>
      <p:scale>
        <a:sx n="33" d="100"/>
        <a:sy n="33" d="100"/>
      </p:scale>
      <p:origin x="0" y="-1110"/>
    </p:cViewPr>
  </p:outlineViewPr>
  <p:notesTextViewPr>
    <p:cViewPr>
      <p:scale>
        <a:sx n="3" d="2"/>
        <a:sy n="3" d="2"/>
      </p:scale>
      <p:origin x="0" y="0"/>
    </p:cViewPr>
  </p:notesTextViewPr>
  <p:sorterViewPr>
    <p:cViewPr varScale="1">
      <p:scale>
        <a:sx n="1" d="1"/>
        <a:sy n="1" d="1"/>
      </p:scale>
      <p:origin x="0" y="-72"/>
    </p:cViewPr>
  </p:sorterViewPr>
  <p:notesViewPr>
    <p:cSldViewPr>
      <p:cViewPr varScale="1">
        <p:scale>
          <a:sx n="112" d="100"/>
          <a:sy n="112" d="100"/>
        </p:scale>
        <p:origin x="29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63" Type="http://schemas.openxmlformats.org/officeDocument/2006/relationships/font" Target="fonts/font7.fntdata"/><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r>
              <a:rPr lang="en-GB" b="1" dirty="0">
                <a:latin typeface="Ubuntu" panose="020B0504030602030204" pitchFamily="34" charset="0"/>
              </a:rPr>
              <a:t>Title</a:t>
            </a:r>
          </a:p>
          <a:p>
            <a:pPr algn="l">
              <a:defRPr>
                <a:latin typeface="Ubuntu" panose="020B0504030602030204" pitchFamily="34" charset="0"/>
              </a:defRPr>
            </a:pPr>
            <a:r>
              <a:rPr lang="en-GB" dirty="0">
                <a:latin typeface="Ubuntu" panose="020B0504030602030204" pitchFamily="34" charset="0"/>
              </a:rPr>
              <a:t>Unit of measurement</a:t>
            </a:r>
            <a:endParaRPr lang="en-US" dirty="0">
              <a:latin typeface="Ubuntu" panose="020B0504030602030204" pitchFamily="34" charset="0"/>
            </a:endParaRPr>
          </a:p>
        </c:rich>
      </c:tx>
      <c:layout>
        <c:manualLayout>
          <c:xMode val="edge"/>
          <c:yMode val="edge"/>
          <c:x val="7.2362947596073951E-2"/>
          <c:y val="1.602136181575434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endParaRPr lang="nb-NO"/>
        </a:p>
      </c:txPr>
    </c:title>
    <c:autoTitleDeleted val="0"/>
    <c:plotArea>
      <c:layout>
        <c:manualLayout>
          <c:layoutTarget val="inner"/>
          <c:xMode val="edge"/>
          <c:yMode val="edge"/>
          <c:x val="4.0652523933918841E-2"/>
          <c:y val="0.11959946595460615"/>
          <c:w val="0.91869495213216235"/>
          <c:h val="0.80736520084522145"/>
        </c:manualLayout>
      </c:layout>
      <c:barChart>
        <c:barDir val="col"/>
        <c:grouping val="stack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C16F-47A7-9861-D1AB0D9FAD2A}"/>
              </c:ext>
            </c:extLst>
          </c:dPt>
          <c:dPt>
            <c:idx val="1"/>
            <c:invertIfNegative val="0"/>
            <c:bubble3D val="0"/>
            <c:spPr>
              <a:solidFill>
                <a:schemeClr val="accent2"/>
              </a:solidFill>
              <a:ln w="19050">
                <a:noFill/>
              </a:ln>
              <a:effectLst/>
            </c:spPr>
            <c:extLst>
              <c:ext xmlns:c16="http://schemas.microsoft.com/office/drawing/2014/chart" uri="{C3380CC4-5D6E-409C-BE32-E72D297353CC}">
                <c16:uniqueId val="{00000003-C16F-47A7-9861-D1AB0D9FAD2A}"/>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C16F-47A7-9861-D1AB0D9FAD2A}"/>
              </c:ext>
            </c:extLst>
          </c:dPt>
          <c:dPt>
            <c:idx val="3"/>
            <c:invertIfNegative val="0"/>
            <c:bubble3D val="0"/>
            <c:spPr>
              <a:solidFill>
                <a:schemeClr val="accent4"/>
              </a:solidFill>
              <a:ln w="19050">
                <a:noFill/>
              </a:ln>
              <a:effectLst/>
            </c:spPr>
            <c:extLst>
              <c:ext xmlns:c16="http://schemas.microsoft.com/office/drawing/2014/chart" uri="{C3380CC4-5D6E-409C-BE32-E72D297353CC}">
                <c16:uniqueId val="{00000007-C16F-47A7-9861-D1AB0D9FA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dLbls>
        <c:gapWidth val="37"/>
        <c:overlap val="100"/>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Ubuntu" panose="020B0504030602030204" pitchFamily="34" charset="0"/>
                <a:ea typeface="+mn-ea"/>
                <a:cs typeface="+mn-cs"/>
              </a:defRPr>
            </a:pPr>
            <a:endParaRPr lang="nb-NO"/>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defRPr>
      </a:pPr>
      <a:endParaRPr lang="nb-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r>
              <a:rPr lang="en-GB" b="1" dirty="0"/>
              <a:t>Title</a:t>
            </a:r>
          </a:p>
          <a:p>
            <a:pPr algn="l">
              <a:defRPr/>
            </a:pPr>
            <a:r>
              <a:rPr lang="en-GB" dirty="0"/>
              <a:t>Unit of measurement</a:t>
            </a:r>
            <a:endParaRPr lang="en-US" dirty="0"/>
          </a:p>
        </c:rich>
      </c:tx>
      <c:layout>
        <c:manualLayout>
          <c:xMode val="edge"/>
          <c:yMode val="edge"/>
          <c:x val="7.2362947596073951E-2"/>
          <c:y val="1.602136181575434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endParaRPr lang="nb-NO"/>
        </a:p>
      </c:txPr>
    </c:title>
    <c:autoTitleDeleted val="0"/>
    <c:plotArea>
      <c:layout>
        <c:manualLayout>
          <c:layoutTarget val="inner"/>
          <c:xMode val="edge"/>
          <c:yMode val="edge"/>
          <c:x val="4.0652523933918841E-2"/>
          <c:y val="0.11959946595460615"/>
          <c:w val="0.91869495213216235"/>
          <c:h val="0.80736520084522145"/>
        </c:manualLayout>
      </c:layout>
      <c:barChart>
        <c:barDir val="col"/>
        <c:grouping val="stack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2EA657"/>
              </a:solidFill>
              <a:ln w="1905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00BFBF"/>
              </a:solidFill>
              <a:ln w="1905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0F878A"/>
              </a:solidFill>
              <a:ln w="1905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14596B"/>
              </a:solidFill>
              <a:ln w="19050">
                <a:noFill/>
              </a:ln>
              <a:effectLst/>
            </c:spPr>
            <c:extLst>
              <c:ext xmlns:c16="http://schemas.microsoft.com/office/drawing/2014/chart" uri="{C3380CC4-5D6E-409C-BE32-E72D297353CC}">
                <c16:uniqueId val="{00000007-C16F-47A7-9861-D1AB0D9FA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dLbls>
        <c:gapWidth val="37"/>
        <c:overlap val="100"/>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nb-NO"/>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nb-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r>
              <a:rPr lang="en-GB" b="1" dirty="0"/>
              <a:t>Title</a:t>
            </a:r>
          </a:p>
          <a:p>
            <a:pPr algn="l">
              <a:defRPr/>
            </a:pPr>
            <a:r>
              <a:rPr lang="en-GB" dirty="0"/>
              <a:t>Unit of measurement</a:t>
            </a:r>
            <a:endParaRPr lang="en-US" dirty="0"/>
          </a:p>
        </c:rich>
      </c:tx>
      <c:layout>
        <c:manualLayout>
          <c:xMode val="edge"/>
          <c:yMode val="edge"/>
          <c:x val="7.2362947596073951E-2"/>
          <c:y val="1.602136181575434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endParaRPr lang="nb-NO"/>
        </a:p>
      </c:txPr>
    </c:title>
    <c:autoTitleDeleted val="0"/>
    <c:plotArea>
      <c:layout>
        <c:manualLayout>
          <c:layoutTarget val="inner"/>
          <c:xMode val="edge"/>
          <c:yMode val="edge"/>
          <c:x val="4.0652523933918841E-2"/>
          <c:y val="0.11959946595460615"/>
          <c:w val="0.91869495213216235"/>
          <c:h val="0.80736520084522145"/>
        </c:manualLayout>
      </c:layout>
      <c:barChart>
        <c:barDir val="col"/>
        <c:grouping val="stack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BA2980"/>
              </a:solidFill>
              <a:ln w="1905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FFB24A"/>
              </a:solidFill>
              <a:ln w="1905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750D5C"/>
              </a:solidFill>
              <a:ln w="1905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FF304D"/>
              </a:solidFill>
              <a:ln w="19050">
                <a:noFill/>
              </a:ln>
              <a:effectLst/>
            </c:spPr>
            <c:extLst>
              <c:ext xmlns:c16="http://schemas.microsoft.com/office/drawing/2014/chart" uri="{C3380CC4-5D6E-409C-BE32-E72D297353CC}">
                <c16:uniqueId val="{00000007-C16F-47A7-9861-D1AB0D9FA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dLbls>
        <c:gapWidth val="37"/>
        <c:overlap val="100"/>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nb-NO"/>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nb-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40B-4436-B38B-BD45775543FE}"/>
              </c:ext>
            </c:extLst>
          </c:dPt>
          <c:dPt>
            <c:idx val="1"/>
            <c:bubble3D val="0"/>
            <c:spPr>
              <a:solidFill>
                <a:schemeClr val="accent2"/>
              </a:solidFill>
              <a:ln w="19050">
                <a:noFill/>
              </a:ln>
              <a:effectLst/>
            </c:spPr>
            <c:extLst>
              <c:ext xmlns:c16="http://schemas.microsoft.com/office/drawing/2014/chart" uri="{C3380CC4-5D6E-409C-BE32-E72D297353CC}">
                <c16:uniqueId val="{00000003-C40B-4436-B38B-BD45775543FE}"/>
              </c:ext>
            </c:extLst>
          </c:dPt>
          <c:dPt>
            <c:idx val="2"/>
            <c:bubble3D val="0"/>
            <c:spPr>
              <a:solidFill>
                <a:schemeClr val="accent3"/>
              </a:solidFill>
              <a:ln w="19050">
                <a:noFill/>
              </a:ln>
              <a:effectLst/>
            </c:spPr>
            <c:extLst>
              <c:ext xmlns:c16="http://schemas.microsoft.com/office/drawing/2014/chart" uri="{C3380CC4-5D6E-409C-BE32-E72D297353CC}">
                <c16:uniqueId val="{00000005-C40B-4436-B38B-BD45775543FE}"/>
              </c:ext>
            </c:extLst>
          </c:dPt>
          <c:dPt>
            <c:idx val="3"/>
            <c:bubble3D val="0"/>
            <c:spPr>
              <a:solidFill>
                <a:schemeClr val="accent4"/>
              </a:solidFill>
              <a:ln w="19050">
                <a:noFill/>
              </a:ln>
              <a:effectLst/>
            </c:spPr>
            <c:extLst>
              <c:ext xmlns:c16="http://schemas.microsoft.com/office/drawing/2014/chart" uri="{C3380CC4-5D6E-409C-BE32-E72D297353CC}">
                <c16:uniqueId val="{00000007-C40B-4436-B38B-BD45775543F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2EA657"/>
              </a:solidFill>
              <a:ln w="19050">
                <a:noFill/>
              </a:ln>
              <a:effectLst/>
            </c:spPr>
            <c:extLst>
              <c:ext xmlns:c16="http://schemas.microsoft.com/office/drawing/2014/chart" uri="{C3380CC4-5D6E-409C-BE32-E72D297353CC}">
                <c16:uniqueId val="{00000001-BBC9-4EE1-85AD-7628E22EC4C5}"/>
              </c:ext>
            </c:extLst>
          </c:dPt>
          <c:dPt>
            <c:idx val="1"/>
            <c:bubble3D val="0"/>
            <c:spPr>
              <a:solidFill>
                <a:srgbClr val="00BFBF"/>
              </a:solidFill>
              <a:ln w="19050">
                <a:noFill/>
              </a:ln>
              <a:effectLst/>
            </c:spPr>
            <c:extLst>
              <c:ext xmlns:c16="http://schemas.microsoft.com/office/drawing/2014/chart" uri="{C3380CC4-5D6E-409C-BE32-E72D297353CC}">
                <c16:uniqueId val="{00000003-BBC9-4EE1-85AD-7628E22EC4C5}"/>
              </c:ext>
            </c:extLst>
          </c:dPt>
          <c:dPt>
            <c:idx val="2"/>
            <c:bubble3D val="0"/>
            <c:spPr>
              <a:solidFill>
                <a:srgbClr val="0F878A"/>
              </a:solidFill>
              <a:ln w="19050">
                <a:noFill/>
              </a:ln>
              <a:effectLst/>
            </c:spPr>
            <c:extLst>
              <c:ext xmlns:c16="http://schemas.microsoft.com/office/drawing/2014/chart" uri="{C3380CC4-5D6E-409C-BE32-E72D297353CC}">
                <c16:uniqueId val="{00000005-BBC9-4EE1-85AD-7628E22EC4C5}"/>
              </c:ext>
            </c:extLst>
          </c:dPt>
          <c:dPt>
            <c:idx val="3"/>
            <c:bubble3D val="0"/>
            <c:spPr>
              <a:solidFill>
                <a:srgbClr val="14596B"/>
              </a:solidFill>
              <a:ln w="19050">
                <a:no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2980"/>
              </a:solidFill>
              <a:ln w="19050">
                <a:noFill/>
              </a:ln>
              <a:effectLst/>
            </c:spPr>
            <c:extLst>
              <c:ext xmlns:c16="http://schemas.microsoft.com/office/drawing/2014/chart" uri="{C3380CC4-5D6E-409C-BE32-E72D297353CC}">
                <c16:uniqueId val="{00000001-BBC9-4EE1-85AD-7628E22EC4C5}"/>
              </c:ext>
            </c:extLst>
          </c:dPt>
          <c:dPt>
            <c:idx val="1"/>
            <c:bubble3D val="0"/>
            <c:spPr>
              <a:solidFill>
                <a:srgbClr val="FFB24A"/>
              </a:solidFill>
              <a:ln w="19050">
                <a:noFill/>
              </a:ln>
              <a:effectLst/>
            </c:spPr>
            <c:extLst>
              <c:ext xmlns:c16="http://schemas.microsoft.com/office/drawing/2014/chart" uri="{C3380CC4-5D6E-409C-BE32-E72D297353CC}">
                <c16:uniqueId val="{00000003-BBC9-4EE1-85AD-7628E22EC4C5}"/>
              </c:ext>
            </c:extLst>
          </c:dPt>
          <c:dPt>
            <c:idx val="2"/>
            <c:bubble3D val="0"/>
            <c:spPr>
              <a:solidFill>
                <a:srgbClr val="750D5C"/>
              </a:solidFill>
              <a:ln w="19050">
                <a:noFill/>
              </a:ln>
              <a:effectLst/>
            </c:spPr>
            <c:extLst>
              <c:ext xmlns:c16="http://schemas.microsoft.com/office/drawing/2014/chart" uri="{C3380CC4-5D6E-409C-BE32-E72D297353CC}">
                <c16:uniqueId val="{00000005-BBC9-4EE1-85AD-7628E22EC4C5}"/>
              </c:ext>
            </c:extLst>
          </c:dPt>
          <c:dPt>
            <c:idx val="3"/>
            <c:bubble3D val="0"/>
            <c:spPr>
              <a:solidFill>
                <a:srgbClr val="FF304D"/>
              </a:solidFill>
              <a:ln w="19050">
                <a:no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Chart</c:v>
                </c:pt>
              </c:strCache>
            </c:strRef>
          </c:tx>
          <c:spPr>
            <a:ln>
              <a:solidFill>
                <a:schemeClr val="bg1">
                  <a:lumMod val="95000"/>
                </a:schemeClr>
              </a:solidFill>
            </a:ln>
          </c:spPr>
          <c:dPt>
            <c:idx val="0"/>
            <c:bubble3D val="0"/>
            <c:spPr>
              <a:solidFill>
                <a:schemeClr val="accent4"/>
              </a:solidFill>
              <a:ln w="19050">
                <a:solidFill>
                  <a:schemeClr val="bg1">
                    <a:lumMod val="95000"/>
                  </a:schemeClr>
                </a:solidFill>
              </a:ln>
              <a:effectLst/>
            </c:spPr>
            <c:extLst>
              <c:ext xmlns:c16="http://schemas.microsoft.com/office/drawing/2014/chart" uri="{C3380CC4-5D6E-409C-BE32-E72D297353CC}">
                <c16:uniqueId val="{00000001-67C6-4714-9FD8-A442C6EB4BE8}"/>
              </c:ext>
            </c:extLst>
          </c:dPt>
          <c:dPt>
            <c:idx val="1"/>
            <c:bubble3D val="0"/>
            <c:spPr>
              <a:solidFill>
                <a:schemeClr val="accent1"/>
              </a:solidFill>
              <a:ln w="19050">
                <a:solidFill>
                  <a:schemeClr val="bg1">
                    <a:lumMod val="95000"/>
                  </a:schemeClr>
                </a:solidFill>
              </a:ln>
              <a:effectLst/>
            </c:spPr>
            <c:extLst>
              <c:ext xmlns:c16="http://schemas.microsoft.com/office/drawing/2014/chart" uri="{C3380CC4-5D6E-409C-BE32-E72D297353CC}">
                <c16:uniqueId val="{00000003-67C6-4714-9FD8-A442C6EB4BE8}"/>
              </c:ext>
            </c:extLst>
          </c:dPt>
          <c:dPt>
            <c:idx val="2"/>
            <c:bubble3D val="0"/>
            <c:spPr>
              <a:solidFill>
                <a:schemeClr val="accent2"/>
              </a:solidFill>
              <a:ln w="19050">
                <a:solidFill>
                  <a:schemeClr val="bg1">
                    <a:lumMod val="95000"/>
                  </a:schemeClr>
                </a:solidFill>
              </a:ln>
              <a:effectLst/>
            </c:spPr>
            <c:extLst>
              <c:ext xmlns:c16="http://schemas.microsoft.com/office/drawing/2014/chart" uri="{C3380CC4-5D6E-409C-BE32-E72D297353CC}">
                <c16:uniqueId val="{00000005-67C6-4714-9FD8-A442C6EB4BE8}"/>
              </c:ext>
            </c:extLst>
          </c:dPt>
          <c:dPt>
            <c:idx val="3"/>
            <c:bubble3D val="0"/>
            <c:spPr>
              <a:solidFill>
                <a:schemeClr val="accent2">
                  <a:lumMod val="60000"/>
                  <a:lumOff val="40000"/>
                </a:schemeClr>
              </a:solidFill>
              <a:ln w="19050">
                <a:solidFill>
                  <a:schemeClr val="bg1">
                    <a:lumMod val="95000"/>
                  </a:schemeClr>
                </a:solidFill>
              </a:ln>
              <a:effectLst/>
            </c:spPr>
            <c:extLst>
              <c:ext xmlns:c16="http://schemas.microsoft.com/office/drawing/2014/chart" uri="{C3380CC4-5D6E-409C-BE32-E72D297353CC}">
                <c16:uniqueId val="{00000007-67C6-4714-9FD8-A442C6EB4BE8}"/>
              </c:ext>
            </c:extLst>
          </c:dPt>
          <c:dPt>
            <c:idx val="4"/>
            <c:bubble3D val="0"/>
            <c:spPr>
              <a:solidFill>
                <a:schemeClr val="accent5"/>
              </a:solidFill>
              <a:ln w="19050">
                <a:solidFill>
                  <a:schemeClr val="bg1">
                    <a:lumMod val="95000"/>
                  </a:schemeClr>
                </a:solidFill>
              </a:ln>
              <a:effectLst/>
            </c:spPr>
            <c:extLst>
              <c:ext xmlns:c16="http://schemas.microsoft.com/office/drawing/2014/chart" uri="{C3380CC4-5D6E-409C-BE32-E72D297353CC}">
                <c16:uniqueId val="{00000009-FF16-404B-BDC7-1BFE9901A3BF}"/>
              </c:ext>
            </c:extLst>
          </c:dPt>
          <c:dPt>
            <c:idx val="5"/>
            <c:bubble3D val="0"/>
            <c:spPr>
              <a:solidFill>
                <a:schemeClr val="accent6"/>
              </a:solidFill>
              <a:ln w="19050">
                <a:solidFill>
                  <a:schemeClr val="bg1">
                    <a:lumMod val="95000"/>
                  </a:schemeClr>
                </a:solidFill>
              </a:ln>
              <a:effectLst/>
            </c:spPr>
            <c:extLst>
              <c:ext xmlns:c16="http://schemas.microsoft.com/office/drawing/2014/chart" uri="{C3380CC4-5D6E-409C-BE32-E72D297353CC}">
                <c16:uniqueId val="{0000000B-FF16-404B-BDC7-1BFE9901A3BF}"/>
              </c:ext>
            </c:extLst>
          </c:dPt>
          <c:dLbls>
            <c:spPr>
              <a:noFill/>
              <a:ln>
                <a:noFill/>
              </a:ln>
              <a:effectLst/>
            </c:spPr>
            <c:txPr>
              <a:bodyPr rot="0" spcFirstLastPara="1" vertOverflow="ellipsis" horzOverflow="clip" vert="horz" wrap="none" lIns="38100" tIns="19050" rIns="38100" bIns="19050" anchor="ctr" anchorCtr="1">
                <a:spAutoFit/>
              </a:bodyPr>
              <a:lstStyle/>
              <a:p>
                <a:pPr>
                  <a:defRPr sz="1197" b="0" i="0" u="none" strike="noStrike" kern="1200" baseline="0">
                    <a:solidFill>
                      <a:schemeClr val="bg1"/>
                    </a:solidFill>
                    <a:latin typeface="Ubuntu" panose="020B0504030602030204" pitchFamily="34" charset="0"/>
                    <a:ea typeface="+mn-ea"/>
                    <a:cs typeface="+mn-cs"/>
                  </a:defRPr>
                </a:pPr>
                <a:endParaRPr lang="nb-N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data 1</c:v>
                </c:pt>
                <c:pt idx="1">
                  <c:v>data 2</c:v>
                </c:pt>
                <c:pt idx="2">
                  <c:v>data 3</c:v>
                </c:pt>
                <c:pt idx="3">
                  <c:v>data 4</c:v>
                </c:pt>
                <c:pt idx="4">
                  <c:v>data 5</c:v>
                </c:pt>
                <c:pt idx="5">
                  <c:v>data 6</c:v>
                </c:pt>
              </c:strCache>
            </c:strRef>
          </c:cat>
          <c:val>
            <c:numRef>
              <c:f>Sheet1!$B$2:$B$7</c:f>
              <c:numCache>
                <c:formatCode>General</c:formatCode>
                <c:ptCount val="6"/>
                <c:pt idx="0">
                  <c:v>6</c:v>
                </c:pt>
                <c:pt idx="1">
                  <c:v>3.2</c:v>
                </c:pt>
                <c:pt idx="2">
                  <c:v>1.4</c:v>
                </c:pt>
                <c:pt idx="3">
                  <c:v>3</c:v>
                </c:pt>
                <c:pt idx="4">
                  <c:v>1</c:v>
                </c:pt>
                <c:pt idx="5">
                  <c:v>4</c:v>
                </c:pt>
              </c:numCache>
            </c:numRef>
          </c:val>
          <c:extLst>
            <c:ext xmlns:c16="http://schemas.microsoft.com/office/drawing/2014/chart" uri="{C3380CC4-5D6E-409C-BE32-E72D297353CC}">
              <c16:uniqueId val="{00000008-67C6-4714-9FD8-A442C6EB4BE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Ubuntu" panose="020B0504030602030204" pitchFamily="34" charset="0"/>
              <a:ea typeface="+mn-ea"/>
              <a:cs typeface="+mn-cs"/>
            </a:defRPr>
          </a:pPr>
          <a:endParaRPr lang="nb-NO"/>
        </a:p>
      </c:txPr>
    </c:legend>
    <c:plotVisOnly val="1"/>
    <c:dispBlanksAs val="gap"/>
    <c:showDLblsOverMax val="0"/>
  </c:chart>
  <c:spPr>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304C"/>
          </a:solidFill>
          <a:prstDash val="solid"/>
          <a:round/>
          <a:headEnd type="none" w="med" len="med"/>
          <a:tailEnd type="none" w="med" len="med"/>
        </a14:hiddenLine>
      </a:ext>
    </a:extLst>
  </c:spPr>
  <c:txPr>
    <a:bodyPr/>
    <a:lstStyle/>
    <a:p>
      <a:pPr>
        <a:defRPr/>
      </a:pPr>
      <a:endParaRPr lang="nb-NO"/>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cdr:x>
      <cdr:y>0</cdr:y>
    </cdr:from>
    <cdr:to>
      <cdr:x>0</cdr:x>
      <cdr:y>0</cdr:y>
    </cdr:to>
    <cdr:sp macro="" textlink="">
      <cdr:nvSpPr>
        <cdr:cNvPr id="3" name="ee4p_colorscheme" descr="CGI Charts blue" hidden="1">
          <a:extLst xmlns:a="http://schemas.openxmlformats.org/drawingml/2006/main">
            <a:ext uri="{FF2B5EF4-FFF2-40B4-BE49-F238E27FC236}">
              <a16:creationId xmlns:a16="http://schemas.microsoft.com/office/drawing/2014/main" id="{E7ECCBAC-880E-4FFE-8394-4C1133223603}"/>
            </a:ext>
          </a:extLst>
        </cdr:cNvPr>
        <cdr:cNvSpPr/>
      </cdr:nvSpPr>
      <cdr:spPr>
        <a:xfrm xmlns:a="http://schemas.openxmlformats.org/drawingml/2006/main">
          <a:off x="-1270000" y="-1270000"/>
          <a:ext cx="0" cy="0"/>
        </a:xfrm>
        <a:prstGeom xmlns:a="http://schemas.openxmlformats.org/drawingml/2006/main" prst="rect">
          <a:avLst/>
        </a:prstGeom>
        <a:solidFill xmlns:a="http://schemas.openxmlformats.org/drawingml/2006/main">
          <a:schemeClr val="bg1"/>
        </a:solidFill>
        <a:ln xmlns:a="http://schemas.openxmlformats.org/drawingml/2006/main" w="9525">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de-DE"/>
            <a:t>CGI Charts blue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12/07/2021</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12/07/2021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216668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10936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38</a:t>
            </a:fld>
            <a:endParaRPr lang="pt-BR"/>
          </a:p>
        </p:txBody>
      </p:sp>
    </p:spTree>
    <p:extLst>
      <p:ext uri="{BB962C8B-B14F-4D97-AF65-F5344CB8AC3E}">
        <p14:creationId xmlns:p14="http://schemas.microsoft.com/office/powerpoint/2010/main" val="3966956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696B5C-12A0-4042-B4D0-BD3B9A4F58C6}" type="slidenum">
              <a:rPr lang="pt-BR" smtClean="0"/>
              <a:t>44</a:t>
            </a:fld>
            <a:endParaRPr lang="pt-BR"/>
          </a:p>
        </p:txBody>
      </p:sp>
    </p:spTree>
    <p:extLst>
      <p:ext uri="{BB962C8B-B14F-4D97-AF65-F5344CB8AC3E}">
        <p14:creationId xmlns:p14="http://schemas.microsoft.com/office/powerpoint/2010/main" val="25912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5.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7.png"/><Relationship Id="rId1" Type="http://schemas.openxmlformats.org/officeDocument/2006/relationships/tags" Target="../tags/tag6.xml"/><Relationship Id="rId6" Type="http://schemas.openxmlformats.org/officeDocument/2006/relationships/image" Target="../media/image8.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2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4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7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6673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424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dirty="0"/>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314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219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7352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22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479705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Image 4" descr="Une image contenant texte&#10;&#10;Description générée automatiquement">
            <a:extLst>
              <a:ext uri="{FF2B5EF4-FFF2-40B4-BE49-F238E27FC236}">
                <a16:creationId xmlns:a16="http://schemas.microsoft.com/office/drawing/2014/main" id="{D1A9B987-E149-4E99-9E1F-336980D5E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210247364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9174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3642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776110"/>
            <a:ext cx="12191999" cy="812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404813"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851722"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1415750"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1989596"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3540364"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851570"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40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00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957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1.emf"/><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oleObject" Target="../embeddings/oleObject3.bin"/><Relationship Id="rId5" Type="http://schemas.openxmlformats.org/officeDocument/2006/relationships/tags" Target="../tags/tag10.xml"/><Relationship Id="rId4"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1"/>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13" name="think-cell Slide" r:id="rId32" imgW="270" imgH="270" progId="TCLayout.ActiveDocument.1">
                  <p:embed/>
                </p:oleObj>
              </mc:Choice>
              <mc:Fallback>
                <p:oleObj name="think-cell Slide" r:id="rId32" imgW="270" imgH="270" progId="TCLayout.ActiveDocument.1">
                  <p:embed/>
                  <p:pic>
                    <p:nvPicPr>
                      <p:cNvPr id="21" name="Object 20" hidden="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30" r:id="rId14"/>
    <p:sldLayoutId id="2147483931" r:id="rId15"/>
    <p:sldLayoutId id="2147483933" r:id="rId16"/>
    <p:sldLayoutId id="2147483934" r:id="rId17"/>
    <p:sldLayoutId id="2147483961" r:id="rId18"/>
    <p:sldLayoutId id="2147483958" r:id="rId19"/>
    <p:sldLayoutId id="2147483951" r:id="rId20"/>
    <p:sldLayoutId id="2147483959" r:id="rId21"/>
    <p:sldLayoutId id="2147483918" r:id="rId22"/>
    <p:sldLayoutId id="2147483922" r:id="rId23"/>
    <p:sldLayoutId id="2147483950" r:id="rId24"/>
    <p:sldLayoutId id="2147483952" r:id="rId25"/>
    <p:sldLayoutId id="2147483962" r:id="rId26"/>
    <p:sldLayoutId id="2147483963" r:id="rId27"/>
    <p:sldLayoutId id="2147483964" r:id="rId28"/>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96" name="think-cell Slide" r:id="rId6" imgW="270" imgH="270" progId="TCLayout.ActiveDocument.1">
                  <p:embed/>
                </p:oleObj>
              </mc:Choice>
              <mc:Fallback>
                <p:oleObj name="think-cell Slide" r:id="rId6" imgW="270" imgH="270" progId="TCLayout.ActiveDocument.1">
                  <p:embed/>
                  <p:pic>
                    <p:nvPicPr>
                      <p:cNvPr id="21" name="Object 20"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1</a:t>
            </a:r>
          </a:p>
          <a:p>
            <a:pPr algn="ctr">
              <a:lnSpc>
                <a:spcPct val="90000"/>
              </a:lnSpc>
              <a:spcAft>
                <a:spcPts val="0"/>
              </a:spcAft>
            </a:pPr>
            <a:r>
              <a:rPr lang="en-GB" sz="700" dirty="0"/>
              <a:t>112</a:t>
            </a:r>
          </a:p>
          <a:p>
            <a:pPr algn="ctr">
              <a:lnSpc>
                <a:spcPct val="90000"/>
              </a:lnSpc>
              <a:spcAft>
                <a:spcPts val="0"/>
              </a:spcAft>
            </a:pPr>
            <a:r>
              <a:rPr lang="en-GB" sz="700" dirty="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18</a:t>
            </a:r>
          </a:p>
          <a:p>
            <a:pPr algn="ctr">
              <a:lnSpc>
                <a:spcPct val="90000"/>
              </a:lnSpc>
              <a:spcAft>
                <a:spcPts val="0"/>
              </a:spcAft>
            </a:pPr>
            <a:r>
              <a:rPr lang="en-GB" sz="700" dirty="0">
                <a:solidFill>
                  <a:schemeClr val="tx1"/>
                </a:solidFill>
              </a:rPr>
              <a:t>171</a:t>
            </a:r>
          </a:p>
          <a:p>
            <a:pPr algn="ctr">
              <a:lnSpc>
                <a:spcPct val="90000"/>
              </a:lnSpc>
              <a:spcAft>
                <a:spcPts val="0"/>
              </a:spcAft>
            </a:pPr>
            <a:r>
              <a:rPr lang="en-GB" sz="700" dirty="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43</a:t>
            </a:r>
          </a:p>
          <a:p>
            <a:pPr algn="ctr">
              <a:lnSpc>
                <a:spcPct val="90000"/>
              </a:lnSpc>
              <a:spcAft>
                <a:spcPts val="0"/>
              </a:spcAft>
            </a:pPr>
            <a:r>
              <a:rPr lang="en-GB" sz="700" dirty="0"/>
              <a:t>10</a:t>
            </a:r>
          </a:p>
          <a:p>
            <a:pPr algn="ctr">
              <a:lnSpc>
                <a:spcPct val="90000"/>
              </a:lnSpc>
              <a:spcAft>
                <a:spcPts val="0"/>
              </a:spcAft>
            </a:pPr>
            <a:r>
              <a:rPr lang="en-GB" sz="700" dirty="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39</a:t>
            </a:r>
          </a:p>
          <a:p>
            <a:pPr algn="ctr">
              <a:lnSpc>
                <a:spcPct val="90000"/>
              </a:lnSpc>
              <a:spcAft>
                <a:spcPts val="0"/>
              </a:spcAft>
            </a:pPr>
            <a:r>
              <a:rPr lang="en-GB" sz="700" dirty="0"/>
              <a:t>41</a:t>
            </a:r>
          </a:p>
          <a:p>
            <a:pPr algn="ctr">
              <a:lnSpc>
                <a:spcPct val="90000"/>
              </a:lnSpc>
              <a:spcAft>
                <a:spcPts val="0"/>
              </a:spcAft>
            </a:pPr>
            <a:r>
              <a:rPr lang="en-GB" sz="700" dirty="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142</a:t>
              </a:r>
            </a:p>
            <a:p>
              <a:pPr algn="ctr">
                <a:lnSpc>
                  <a:spcPct val="90000"/>
                </a:lnSpc>
                <a:spcAft>
                  <a:spcPts val="0"/>
                </a:spcAft>
              </a:pPr>
              <a:r>
                <a:rPr lang="en-US" sz="700" dirty="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156</a:t>
              </a:r>
            </a:p>
            <a:p>
              <a:pPr algn="ctr">
                <a:lnSpc>
                  <a:spcPct val="90000"/>
                </a:lnSpc>
                <a:spcAft>
                  <a:spcPts val="0"/>
                </a:spcAft>
              </a:pPr>
              <a:r>
                <a:rPr lang="en-US" sz="700" dirty="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178</a:t>
              </a:r>
            </a:p>
            <a:p>
              <a:pPr algn="ctr">
                <a:lnSpc>
                  <a:spcPct val="90000"/>
                </a:lnSpc>
                <a:spcAft>
                  <a:spcPts val="0"/>
                </a:spcAft>
              </a:pPr>
              <a:r>
                <a:rPr lang="en-US" sz="700" dirty="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208</a:t>
              </a:r>
            </a:p>
            <a:p>
              <a:pPr algn="ctr">
                <a:lnSpc>
                  <a:spcPct val="90000"/>
                </a:lnSpc>
                <a:spcAft>
                  <a:spcPts val="0"/>
                </a:spcAft>
              </a:pPr>
              <a:r>
                <a:rPr lang="en-US" sz="700" dirty="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218</a:t>
              </a:r>
            </a:p>
            <a:p>
              <a:pPr algn="ctr">
                <a:lnSpc>
                  <a:spcPct val="90000"/>
                </a:lnSpc>
                <a:spcAft>
                  <a:spcPts val="0"/>
                </a:spcAft>
              </a:pPr>
              <a:r>
                <a:rPr lang="en-US" sz="700" dirty="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rPr>
                <a:t>66</a:t>
              </a:r>
            </a:p>
            <a:p>
              <a:pPr algn="ctr">
                <a:lnSpc>
                  <a:spcPct val="90000"/>
                </a:lnSpc>
                <a:spcAft>
                  <a:spcPts val="0"/>
                </a:spcAft>
              </a:pPr>
              <a:r>
                <a:rPr lang="en-US" sz="700" dirty="0">
                  <a:solidFill>
                    <a:schemeClr val="bg1"/>
                  </a:solidFill>
                </a:rPr>
                <a:t>20</a:t>
              </a:r>
            </a:p>
            <a:p>
              <a:pPr algn="ctr">
                <a:lnSpc>
                  <a:spcPct val="90000"/>
                </a:lnSpc>
                <a:spcAft>
                  <a:spcPts val="0"/>
                </a:spcAft>
              </a:pPr>
              <a:r>
                <a:rPr lang="en-US" sz="700" dirty="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rPr>
                <a:t>89</a:t>
              </a:r>
            </a:p>
            <a:p>
              <a:pPr algn="ctr">
                <a:lnSpc>
                  <a:spcPct val="90000"/>
                </a:lnSpc>
                <a:spcAft>
                  <a:spcPts val="0"/>
                </a:spcAft>
              </a:pPr>
              <a:r>
                <a:rPr lang="en-US" sz="700" dirty="0">
                  <a:solidFill>
                    <a:schemeClr val="bg1"/>
                  </a:solidFill>
                </a:rPr>
                <a:t>10</a:t>
              </a:r>
            </a:p>
            <a:p>
              <a:pPr algn="ctr">
                <a:lnSpc>
                  <a:spcPct val="90000"/>
                </a:lnSpc>
                <a:spcAft>
                  <a:spcPts val="0"/>
                </a:spcAft>
              </a:pPr>
              <a:r>
                <a:rPr lang="en-US" sz="700" dirty="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rPr>
                <a:t>117</a:t>
              </a:r>
            </a:p>
            <a:p>
              <a:pPr algn="ctr">
                <a:lnSpc>
                  <a:spcPct val="90000"/>
                </a:lnSpc>
                <a:spcAft>
                  <a:spcPts val="0"/>
                </a:spcAft>
              </a:pPr>
              <a:r>
                <a:rPr lang="en-US" sz="700" dirty="0">
                  <a:solidFill>
                    <a:schemeClr val="bg1"/>
                  </a:solidFill>
                </a:rPr>
                <a:t>13</a:t>
              </a:r>
            </a:p>
            <a:p>
              <a:pPr algn="ctr">
                <a:lnSpc>
                  <a:spcPct val="90000"/>
                </a:lnSpc>
                <a:spcAft>
                  <a:spcPts val="0"/>
                </a:spcAft>
              </a:pPr>
              <a:r>
                <a:rPr lang="en-US" sz="700" dirty="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rPr>
                <a:t>128</a:t>
              </a:r>
            </a:p>
            <a:p>
              <a:pPr algn="ctr">
                <a:lnSpc>
                  <a:spcPct val="90000"/>
                </a:lnSpc>
                <a:spcAft>
                  <a:spcPts val="0"/>
                </a:spcAft>
              </a:pPr>
              <a:r>
                <a:rPr lang="en-US" sz="700" dirty="0">
                  <a:solidFill>
                    <a:schemeClr val="bg1"/>
                  </a:solidFill>
                </a:rPr>
                <a:t>43</a:t>
              </a:r>
            </a:p>
            <a:p>
              <a:pPr algn="ctr">
                <a:lnSpc>
                  <a:spcPct val="90000"/>
                </a:lnSpc>
                <a:spcAft>
                  <a:spcPts val="0"/>
                </a:spcAft>
              </a:pPr>
              <a:r>
                <a:rPr lang="en-US" sz="700" dirty="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rPr>
                <a:t>158</a:t>
              </a:r>
            </a:p>
            <a:p>
              <a:pPr algn="ctr">
                <a:lnSpc>
                  <a:spcPct val="90000"/>
                </a:lnSpc>
                <a:spcAft>
                  <a:spcPts val="0"/>
                </a:spcAft>
              </a:pPr>
              <a:r>
                <a:rPr lang="en-US" sz="700" dirty="0">
                  <a:solidFill>
                    <a:schemeClr val="bg1"/>
                  </a:solidFill>
                </a:rPr>
                <a:t>71</a:t>
              </a:r>
            </a:p>
            <a:p>
              <a:pPr algn="ctr">
                <a:lnSpc>
                  <a:spcPct val="90000"/>
                </a:lnSpc>
                <a:spcAft>
                  <a:spcPts val="0"/>
                </a:spcAft>
              </a:pPr>
              <a:r>
                <a:rPr lang="en-US" sz="700" dirty="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rPr>
                <a:t>166</a:t>
              </a:r>
            </a:p>
            <a:p>
              <a:pPr algn="ctr">
                <a:lnSpc>
                  <a:spcPct val="90000"/>
                </a:lnSpc>
                <a:spcAft>
                  <a:spcPts val="0"/>
                </a:spcAft>
              </a:pPr>
              <a:r>
                <a:rPr lang="en-US" sz="700" dirty="0">
                  <a:solidFill>
                    <a:schemeClr val="bg1"/>
                  </a:solidFill>
                </a:rPr>
                <a:t>0</a:t>
              </a:r>
            </a:p>
            <a:p>
              <a:pPr algn="ctr">
                <a:lnSpc>
                  <a:spcPct val="90000"/>
                </a:lnSpc>
                <a:spcAft>
                  <a:spcPts val="0"/>
                </a:spcAft>
              </a:pPr>
              <a:r>
                <a:rPr lang="en-US" sz="700" dirty="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rPr>
                <a:t>227</a:t>
              </a:r>
            </a:p>
            <a:p>
              <a:pPr algn="ctr">
                <a:lnSpc>
                  <a:spcPct val="90000"/>
                </a:lnSpc>
                <a:spcAft>
                  <a:spcPts val="0"/>
                </a:spcAft>
              </a:pPr>
              <a:r>
                <a:rPr lang="en-US" sz="700" dirty="0">
                  <a:solidFill>
                    <a:schemeClr val="bg1"/>
                  </a:solidFill>
                </a:rPr>
                <a:t>03</a:t>
              </a:r>
            </a:p>
            <a:p>
              <a:pPr algn="ctr">
                <a:lnSpc>
                  <a:spcPct val="90000"/>
                </a:lnSpc>
                <a:spcAft>
                  <a:spcPts val="0"/>
                </a:spcAft>
              </a:pPr>
              <a:r>
                <a:rPr lang="en-US" sz="700" dirty="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48</a:t>
              </a:r>
            </a:p>
            <a:p>
              <a:pPr algn="ctr">
                <a:lnSpc>
                  <a:spcPct val="90000"/>
                </a:lnSpc>
                <a:spcAft>
                  <a:spcPts val="0"/>
                </a:spcAft>
              </a:pPr>
              <a:r>
                <a:rPr lang="en-US" sz="700" dirty="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69</a:t>
              </a:r>
            </a:p>
            <a:p>
              <a:pPr algn="ctr">
                <a:lnSpc>
                  <a:spcPct val="90000"/>
                </a:lnSpc>
                <a:spcAft>
                  <a:spcPts val="0"/>
                </a:spcAft>
              </a:pPr>
              <a:r>
                <a:rPr lang="en-US" sz="700" dirty="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87</a:t>
              </a:r>
            </a:p>
            <a:p>
              <a:pPr algn="ctr">
                <a:lnSpc>
                  <a:spcPct val="90000"/>
                </a:lnSpc>
                <a:spcAft>
                  <a:spcPts val="0"/>
                </a:spcAft>
              </a:pPr>
              <a:r>
                <a:rPr lang="en-US" sz="700" dirty="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rPr>
                <a:t>129</a:t>
              </a:r>
            </a:p>
            <a:p>
              <a:pPr algn="ctr">
                <a:lnSpc>
                  <a:spcPct val="90000"/>
                </a:lnSpc>
                <a:spcAft>
                  <a:spcPts val="0"/>
                </a:spcAft>
              </a:pPr>
              <a:r>
                <a:rPr lang="en-US" sz="700" dirty="0">
                  <a:solidFill>
                    <a:schemeClr val="bg1"/>
                  </a:solidFill>
                </a:rPr>
                <a:t>27</a:t>
              </a:r>
            </a:p>
            <a:p>
              <a:pPr algn="ctr">
                <a:lnSpc>
                  <a:spcPct val="90000"/>
                </a:lnSpc>
                <a:spcAft>
                  <a:spcPts val="0"/>
                </a:spcAft>
              </a:pPr>
              <a:r>
                <a:rPr lang="en-US" sz="700" dirty="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161</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186</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t>209</a:t>
              </a:r>
            </a:p>
            <a:p>
              <a:pPr algn="ctr">
                <a:lnSpc>
                  <a:spcPct val="90000"/>
                </a:lnSpc>
                <a:spcAft>
                  <a:spcPts val="0"/>
                </a:spcAft>
              </a:pPr>
              <a:r>
                <a:rPr lang="en-US" sz="700" dirty="0"/>
                <a:t>58</a:t>
              </a:r>
            </a:p>
            <a:p>
              <a:pPr algn="ctr">
                <a:lnSpc>
                  <a:spcPct val="90000"/>
                </a:lnSpc>
                <a:spcAft>
                  <a:spcPts val="0"/>
                </a:spcAft>
              </a:pPr>
              <a:r>
                <a:rPr lang="en-US" sz="700" dirty="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t>229</a:t>
              </a:r>
            </a:p>
            <a:p>
              <a:pPr algn="ctr">
                <a:lnSpc>
                  <a:spcPct val="90000"/>
                </a:lnSpc>
                <a:spcAft>
                  <a:spcPts val="0"/>
                </a:spcAft>
              </a:pPr>
              <a:r>
                <a:rPr lang="en-US" sz="700" dirty="0"/>
                <a:t>87</a:t>
              </a:r>
            </a:p>
            <a:p>
              <a:pPr algn="ctr">
                <a:lnSpc>
                  <a:spcPct val="90000"/>
                </a:lnSpc>
                <a:spcAft>
                  <a:spcPts val="0"/>
                </a:spcAft>
              </a:pPr>
              <a:r>
                <a:rPr lang="en-US" sz="700" dirty="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67</a:t>
              </a:r>
            </a:p>
            <a:p>
              <a:pPr algn="ctr">
                <a:lnSpc>
                  <a:spcPct val="90000"/>
                </a:lnSpc>
                <a:spcAft>
                  <a:spcPts val="0"/>
                </a:spcAft>
              </a:pPr>
              <a:r>
                <a:rPr lang="en-US" sz="700" b="0" dirty="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106</a:t>
              </a:r>
            </a:p>
            <a:p>
              <a:pPr algn="ctr">
                <a:lnSpc>
                  <a:spcPct val="90000"/>
                </a:lnSpc>
                <a:spcAft>
                  <a:spcPts val="0"/>
                </a:spcAft>
              </a:pPr>
              <a:r>
                <a:rPr lang="en-US" sz="700" b="0" dirty="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135</a:t>
              </a:r>
            </a:p>
            <a:p>
              <a:pPr algn="ctr">
                <a:lnSpc>
                  <a:spcPct val="90000"/>
                </a:lnSpc>
                <a:spcAft>
                  <a:spcPts val="0"/>
                </a:spcAft>
              </a:pPr>
              <a:r>
                <a:rPr lang="en-US" sz="700" b="0" dirty="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178</a:t>
              </a:r>
            </a:p>
            <a:p>
              <a:pPr algn="ctr">
                <a:lnSpc>
                  <a:spcPct val="90000"/>
                </a:lnSpc>
                <a:spcAft>
                  <a:spcPts val="0"/>
                </a:spcAft>
              </a:pPr>
              <a:r>
                <a:rPr lang="en-US" sz="700" b="0" dirty="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244</a:t>
              </a:r>
            </a:p>
            <a:p>
              <a:pPr algn="ctr">
                <a:lnSpc>
                  <a:spcPct val="90000"/>
                </a:lnSpc>
                <a:spcAft>
                  <a:spcPts val="0"/>
                </a:spcAft>
              </a:pPr>
              <a:r>
                <a:rPr lang="en-US" sz="700" b="0" dirty="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140</a:t>
              </a:r>
            </a:p>
            <a:p>
              <a:pPr algn="ctr">
                <a:lnSpc>
                  <a:spcPct val="90000"/>
                </a:lnSpc>
                <a:spcAft>
                  <a:spcPts val="0"/>
                </a:spcAft>
              </a:pPr>
              <a:r>
                <a:rPr lang="en-US" sz="700" b="0" dirty="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t>46</a:t>
              </a:r>
            </a:p>
            <a:p>
              <a:pPr algn="ctr">
                <a:lnSpc>
                  <a:spcPct val="90000"/>
                </a:lnSpc>
                <a:spcAft>
                  <a:spcPts val="0"/>
                </a:spcAft>
              </a:pPr>
              <a:r>
                <a:rPr lang="en-US" sz="700" b="0" dirty="0"/>
                <a:t>166</a:t>
              </a:r>
            </a:p>
            <a:p>
              <a:pPr algn="ctr">
                <a:lnSpc>
                  <a:spcPct val="90000"/>
                </a:lnSpc>
                <a:spcAft>
                  <a:spcPts val="0"/>
                </a:spcAft>
              </a:pPr>
              <a:r>
                <a:rPr lang="en-US" sz="700" b="0" dirty="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t>51</a:t>
              </a:r>
            </a:p>
            <a:p>
              <a:pPr algn="ctr">
                <a:lnSpc>
                  <a:spcPct val="90000"/>
                </a:lnSpc>
                <a:spcAft>
                  <a:spcPts val="0"/>
                </a:spcAft>
              </a:pPr>
              <a:r>
                <a:rPr lang="en-US" sz="700" b="0" dirty="0"/>
                <a:t>181</a:t>
              </a:r>
            </a:p>
            <a:p>
              <a:pPr algn="ctr">
                <a:lnSpc>
                  <a:spcPct val="90000"/>
                </a:lnSpc>
                <a:spcAft>
                  <a:spcPts val="0"/>
                </a:spcAft>
              </a:pPr>
              <a:r>
                <a:rPr lang="en-US" sz="700" b="0" dirty="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p>
            <a:p>
              <a:pPr algn="ctr">
                <a:lnSpc>
                  <a:spcPct val="90000"/>
                </a:lnSpc>
                <a:spcAft>
                  <a:spcPts val="0"/>
                </a:spcAft>
              </a:pPr>
              <a:r>
                <a:rPr lang="en-US" sz="700" b="0" dirty="0"/>
                <a:t>87</a:t>
              </a:r>
            </a:p>
            <a:p>
              <a:pPr algn="ctr">
                <a:lnSpc>
                  <a:spcPct val="90000"/>
                </a:lnSpc>
                <a:spcAft>
                  <a:spcPts val="0"/>
                </a:spcAft>
              </a:pPr>
              <a:r>
                <a:rPr lang="en-US" sz="700" b="0" dirty="0"/>
                <a:t>207</a:t>
              </a:r>
            </a:p>
            <a:p>
              <a:pPr algn="ctr">
                <a:lnSpc>
                  <a:spcPct val="90000"/>
                </a:lnSpc>
                <a:spcAft>
                  <a:spcPts val="0"/>
                </a:spcAft>
              </a:pPr>
              <a:r>
                <a:rPr lang="en-US" sz="700" b="0" dirty="0"/>
                <a:t>128</a:t>
              </a:r>
            </a:p>
            <a:p>
              <a:pPr algn="ctr">
                <a:lnSpc>
                  <a:spcPct val="90000"/>
                </a:lnSpc>
                <a:spcAft>
                  <a:spcPts val="0"/>
                </a:spcAft>
              </a:pPr>
              <a:endParaRPr lang="en-US" sz="700" b="0" dirty="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33</a:t>
              </a:r>
            </a:p>
            <a:p>
              <a:pPr algn="ctr">
                <a:lnSpc>
                  <a:spcPct val="90000"/>
                </a:lnSpc>
                <a:spcAft>
                  <a:spcPts val="0"/>
                </a:spcAft>
              </a:pPr>
              <a:r>
                <a:rPr lang="en-US" sz="700" b="0" dirty="0">
                  <a:solidFill>
                    <a:schemeClr val="bg1"/>
                  </a:solidFill>
                </a:rPr>
                <a:t>69</a:t>
              </a:r>
            </a:p>
            <a:p>
              <a:pPr algn="ctr">
                <a:lnSpc>
                  <a:spcPct val="90000"/>
                </a:lnSpc>
                <a:spcAft>
                  <a:spcPts val="0"/>
                </a:spcAft>
              </a:pPr>
              <a:r>
                <a:rPr lang="en-US" sz="700" b="0" dirty="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20</a:t>
              </a:r>
            </a:p>
            <a:p>
              <a:pPr algn="ctr">
                <a:lnSpc>
                  <a:spcPct val="90000"/>
                </a:lnSpc>
                <a:spcAft>
                  <a:spcPts val="0"/>
                </a:spcAft>
              </a:pPr>
              <a:r>
                <a:rPr lang="en-US" sz="700" b="0" dirty="0">
                  <a:solidFill>
                    <a:schemeClr val="bg1"/>
                  </a:solidFill>
                </a:rPr>
                <a:t>89</a:t>
              </a:r>
            </a:p>
            <a:p>
              <a:pPr algn="ctr">
                <a:lnSpc>
                  <a:spcPct val="90000"/>
                </a:lnSpc>
                <a:spcAft>
                  <a:spcPts val="0"/>
                </a:spcAft>
              </a:pPr>
              <a:r>
                <a:rPr lang="en-US" sz="700" b="0" dirty="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107</a:t>
              </a:r>
            </a:p>
            <a:p>
              <a:pPr algn="ctr">
                <a:lnSpc>
                  <a:spcPct val="90000"/>
                </a:lnSpc>
                <a:spcAft>
                  <a:spcPts val="0"/>
                </a:spcAft>
              </a:pPr>
              <a:r>
                <a:rPr lang="en-US" sz="700" b="0" dirty="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125</a:t>
              </a:r>
            </a:p>
            <a:p>
              <a:pPr algn="ctr">
                <a:lnSpc>
                  <a:spcPct val="90000"/>
                </a:lnSpc>
                <a:spcAft>
                  <a:spcPts val="0"/>
                </a:spcAft>
              </a:pPr>
              <a:r>
                <a:rPr lang="en-US" sz="700" b="0" dirty="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146</a:t>
              </a:r>
            </a:p>
            <a:p>
              <a:pPr algn="ctr">
                <a:lnSpc>
                  <a:spcPct val="90000"/>
                </a:lnSpc>
                <a:spcAft>
                  <a:spcPts val="0"/>
                </a:spcAft>
              </a:pPr>
              <a:r>
                <a:rPr lang="en-US" sz="700" b="0" dirty="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191</a:t>
              </a:r>
            </a:p>
            <a:p>
              <a:pPr algn="ctr">
                <a:lnSpc>
                  <a:spcPct val="90000"/>
                </a:lnSpc>
                <a:spcAft>
                  <a:spcPts val="0"/>
                </a:spcAft>
              </a:pPr>
              <a:r>
                <a:rPr lang="en-US" sz="700" b="0" dirty="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213</a:t>
              </a:r>
            </a:p>
            <a:p>
              <a:pPr algn="ctr">
                <a:lnSpc>
                  <a:spcPct val="90000"/>
                </a:lnSpc>
                <a:spcAft>
                  <a:spcPts val="0"/>
                </a:spcAft>
              </a:pPr>
              <a:r>
                <a:rPr lang="en-US" sz="700" b="0" dirty="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230</a:t>
              </a:r>
            </a:p>
            <a:p>
              <a:pPr algn="ctr">
                <a:lnSpc>
                  <a:spcPct val="90000"/>
                </a:lnSpc>
                <a:spcAft>
                  <a:spcPts val="0"/>
                </a:spcAft>
              </a:pPr>
              <a:r>
                <a:rPr lang="en-US" sz="700" b="0" dirty="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24" r:id="rId1"/>
    <p:sldLayoutId id="2147483927" r:id="rId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 Id="rId4" Type="http://schemas.openxmlformats.org/officeDocument/2006/relationships/chart" Target="../charts/chart3.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3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image" Target="../media/image61.png"/><Relationship Id="rId3" Type="http://schemas.openxmlformats.org/officeDocument/2006/relationships/image" Target="../media/image46.svg"/><Relationship Id="rId21" Type="http://schemas.openxmlformats.org/officeDocument/2006/relationships/image" Target="../media/image64.sv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49.png"/><Relationship Id="rId11" Type="http://schemas.openxmlformats.org/officeDocument/2006/relationships/image" Target="../media/image54.svg"/><Relationship Id="rId24" Type="http://schemas.openxmlformats.org/officeDocument/2006/relationships/image" Target="../media/image67.png"/><Relationship Id="rId5" Type="http://schemas.openxmlformats.org/officeDocument/2006/relationships/image" Target="../media/image48.svg"/><Relationship Id="rId15" Type="http://schemas.openxmlformats.org/officeDocument/2006/relationships/image" Target="../media/image58.svg"/><Relationship Id="rId23" Type="http://schemas.openxmlformats.org/officeDocument/2006/relationships/image" Target="../media/image66.svg"/><Relationship Id="rId10" Type="http://schemas.openxmlformats.org/officeDocument/2006/relationships/image" Target="../media/image53.png"/><Relationship Id="rId19" Type="http://schemas.openxmlformats.org/officeDocument/2006/relationships/image" Target="../media/image62.sv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65.png"/></Relationships>
</file>

<file path=ppt/slides/_rels/slide4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svg"/><Relationship Id="rId2" Type="http://schemas.openxmlformats.org/officeDocument/2006/relationships/image" Target="../media/image69.png"/><Relationship Id="rId1" Type="http://schemas.openxmlformats.org/officeDocument/2006/relationships/slideLayout" Target="../slideLayouts/slideLayout10.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bokeh-words-1631489/" TargetMode="External"/><Relationship Id="rId2" Type="http://schemas.openxmlformats.org/officeDocument/2006/relationships/image" Target="../media/image17.jp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7.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p:txBody>
          <a:bodyPr/>
          <a:lstStyle/>
          <a:p>
            <a:r>
              <a:rPr lang="en-GB"/>
              <a:t>June 2021</a:t>
            </a:r>
            <a:endParaRPr lang="en-GB" dirty="0"/>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lstStyle/>
          <a:p>
            <a:r>
              <a:rPr lang="en-GB" dirty="0" err="1"/>
              <a:t>Sjøfartsdirektoratet</a:t>
            </a:r>
            <a:br>
              <a:rPr lang="en-GB" dirty="0"/>
            </a:br>
            <a:r>
              <a:rPr lang="en-GB" dirty="0"/>
              <a:t>         SFI model</a:t>
            </a:r>
          </a:p>
        </p:txBody>
      </p:sp>
    </p:spTree>
    <p:extLst>
      <p:ext uri="{BB962C8B-B14F-4D97-AF65-F5344CB8AC3E}">
        <p14:creationId xmlns:p14="http://schemas.microsoft.com/office/powerpoint/2010/main" val="3097431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a:xfrm>
            <a:off x="6312024" y="253136"/>
            <a:ext cx="6627290" cy="1115442"/>
          </a:xfrm>
        </p:spPr>
        <p:txBody>
          <a:bodyPr/>
          <a:lstStyle/>
          <a:p>
            <a:r>
              <a:rPr lang="en-GB" dirty="0" err="1"/>
              <a:t>Stegvis</a:t>
            </a:r>
            <a:r>
              <a:rPr lang="en-GB" dirty="0"/>
              <a:t> </a:t>
            </a:r>
            <a:r>
              <a:rPr lang="en-GB" dirty="0" err="1"/>
              <a:t>løsning</a:t>
            </a:r>
            <a:endParaRPr lang="en-GB" dirty="0"/>
          </a:p>
        </p:txBody>
      </p:sp>
      <p:pic>
        <p:nvPicPr>
          <p:cNvPr id="10" name="Picture 4" descr="Json file - Free interface icons">
            <a:extLst>
              <a:ext uri="{FF2B5EF4-FFF2-40B4-BE49-F238E27FC236}">
                <a16:creationId xmlns:a16="http://schemas.microsoft.com/office/drawing/2014/main" id="{BA7ABA3A-A93A-4D66-8326-164AAA0FD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2343" y="4479972"/>
            <a:ext cx="1304760" cy="13047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DF Icons">
            <a:extLst>
              <a:ext uri="{FF2B5EF4-FFF2-40B4-BE49-F238E27FC236}">
                <a16:creationId xmlns:a16="http://schemas.microsoft.com/office/drawing/2014/main" id="{E07327F3-B0B6-4104-ABF9-7518B7CE4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382" y="4324072"/>
            <a:ext cx="1271921" cy="13779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06A269-50AE-4391-9EAE-DA7938C7C90C}"/>
              </a:ext>
            </a:extLst>
          </p:cNvPr>
          <p:cNvPicPr>
            <a:picLocks noChangeAspect="1"/>
          </p:cNvPicPr>
          <p:nvPr/>
        </p:nvPicPr>
        <p:blipFill>
          <a:blip r:embed="rId4"/>
          <a:stretch>
            <a:fillRect/>
          </a:stretch>
        </p:blipFill>
        <p:spPr>
          <a:xfrm>
            <a:off x="263352" y="205050"/>
            <a:ext cx="1408076" cy="1706759"/>
          </a:xfrm>
          <a:prstGeom prst="rect">
            <a:avLst/>
          </a:prstGeom>
        </p:spPr>
      </p:pic>
      <p:pic>
        <p:nvPicPr>
          <p:cNvPr id="14" name="Picture 13">
            <a:extLst>
              <a:ext uri="{FF2B5EF4-FFF2-40B4-BE49-F238E27FC236}">
                <a16:creationId xmlns:a16="http://schemas.microsoft.com/office/drawing/2014/main" id="{9C283C90-3A5E-4B4E-B051-A46A8A640A57}"/>
              </a:ext>
            </a:extLst>
          </p:cNvPr>
          <p:cNvPicPr>
            <a:picLocks noChangeAspect="1"/>
          </p:cNvPicPr>
          <p:nvPr/>
        </p:nvPicPr>
        <p:blipFill>
          <a:blip r:embed="rId5"/>
          <a:stretch>
            <a:fillRect/>
          </a:stretch>
        </p:blipFill>
        <p:spPr>
          <a:xfrm>
            <a:off x="1840451" y="1865762"/>
            <a:ext cx="1408075" cy="1408075"/>
          </a:xfrm>
          <a:prstGeom prst="rect">
            <a:avLst/>
          </a:prstGeom>
        </p:spPr>
      </p:pic>
      <p:pic>
        <p:nvPicPr>
          <p:cNvPr id="15" name="Picture 20" descr="Reasonable Ontology Templates (OTTR)">
            <a:extLst>
              <a:ext uri="{FF2B5EF4-FFF2-40B4-BE49-F238E27FC236}">
                <a16:creationId xmlns:a16="http://schemas.microsoft.com/office/drawing/2014/main" id="{DFA7AB43-F3E5-4B29-B591-E2ABAA84B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6523" y="2296904"/>
            <a:ext cx="1549775" cy="23481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a:extLst>
              <a:ext uri="{FF2B5EF4-FFF2-40B4-BE49-F238E27FC236}">
                <a16:creationId xmlns:a16="http://schemas.microsoft.com/office/drawing/2014/main" id="{5717210D-2444-4551-8494-E47C1D00D1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4111" y="3056229"/>
            <a:ext cx="1107812" cy="3727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D50AB1A-AE77-424E-9B15-9632926AEC46}"/>
              </a:ext>
            </a:extLst>
          </p:cNvPr>
          <p:cNvPicPr>
            <a:picLocks noChangeAspect="1"/>
          </p:cNvPicPr>
          <p:nvPr/>
        </p:nvPicPr>
        <p:blipFill>
          <a:blip r:embed="rId5"/>
          <a:stretch>
            <a:fillRect/>
          </a:stretch>
        </p:blipFill>
        <p:spPr>
          <a:xfrm>
            <a:off x="8054432" y="5375456"/>
            <a:ext cx="924515" cy="924515"/>
          </a:xfrm>
          <a:prstGeom prst="rect">
            <a:avLst/>
          </a:prstGeom>
        </p:spPr>
      </p:pic>
      <p:pic>
        <p:nvPicPr>
          <p:cNvPr id="19" name="Picture 26">
            <a:extLst>
              <a:ext uri="{FF2B5EF4-FFF2-40B4-BE49-F238E27FC236}">
                <a16:creationId xmlns:a16="http://schemas.microsoft.com/office/drawing/2014/main" id="{A567E640-3D55-49A2-86E0-24E63B7E90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9653" y="6091386"/>
            <a:ext cx="853330" cy="28714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BBADE594-9D00-4C0D-A7A6-04B1415AE978}"/>
              </a:ext>
            </a:extLst>
          </p:cNvPr>
          <p:cNvCxnSpPr>
            <a:cxnSpLocks/>
          </p:cNvCxnSpPr>
          <p:nvPr/>
        </p:nvCxnSpPr>
        <p:spPr>
          <a:xfrm>
            <a:off x="1669642" y="1771996"/>
            <a:ext cx="419817" cy="360040"/>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Open book with solid fill">
            <a:extLst>
              <a:ext uri="{FF2B5EF4-FFF2-40B4-BE49-F238E27FC236}">
                <a16:creationId xmlns:a16="http://schemas.microsoft.com/office/drawing/2014/main" id="{05B9E5B7-DA40-4C65-AF47-BB9C400ABF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7316" y="2142481"/>
            <a:ext cx="1170186" cy="1170186"/>
          </a:xfrm>
          <a:prstGeom prst="rect">
            <a:avLst/>
          </a:prstGeom>
        </p:spPr>
      </p:pic>
      <p:cxnSp>
        <p:nvCxnSpPr>
          <p:cNvPr id="24" name="Straight Arrow Connector 23">
            <a:extLst>
              <a:ext uri="{FF2B5EF4-FFF2-40B4-BE49-F238E27FC236}">
                <a16:creationId xmlns:a16="http://schemas.microsoft.com/office/drawing/2014/main" id="{C8683420-2CA5-459F-9773-DB880DEF3A8A}"/>
              </a:ext>
            </a:extLst>
          </p:cNvPr>
          <p:cNvCxnSpPr>
            <a:cxnSpLocks/>
          </p:cNvCxnSpPr>
          <p:nvPr/>
        </p:nvCxnSpPr>
        <p:spPr>
          <a:xfrm flipV="1">
            <a:off x="5162118" y="3193901"/>
            <a:ext cx="475373" cy="213312"/>
          </a:xfrm>
          <a:prstGeom prst="straightConnector1">
            <a:avLst/>
          </a:prstGeom>
          <a:ln w="34925">
            <a:solidFill>
              <a:srgbClr val="0170A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7A8FDA-38B4-4DF0-A214-234243306BAD}"/>
              </a:ext>
            </a:extLst>
          </p:cNvPr>
          <p:cNvCxnSpPr>
            <a:cxnSpLocks/>
          </p:cNvCxnSpPr>
          <p:nvPr/>
        </p:nvCxnSpPr>
        <p:spPr>
          <a:xfrm>
            <a:off x="3118306" y="2813107"/>
            <a:ext cx="419817" cy="360040"/>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B736B77-2AA3-46F6-BD96-1B8555CCE038}"/>
              </a:ext>
            </a:extLst>
          </p:cNvPr>
          <p:cNvCxnSpPr>
            <a:cxnSpLocks/>
          </p:cNvCxnSpPr>
          <p:nvPr/>
        </p:nvCxnSpPr>
        <p:spPr>
          <a:xfrm>
            <a:off x="5193369" y="4265225"/>
            <a:ext cx="419817" cy="360040"/>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55183321-7CF0-4440-AFB3-07247EF12A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585" y="2372584"/>
            <a:ext cx="1464961" cy="1034629"/>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F6FDD6BF-850C-4255-B32B-6B8A3DF70148}"/>
              </a:ext>
            </a:extLst>
          </p:cNvPr>
          <p:cNvCxnSpPr>
            <a:cxnSpLocks/>
          </p:cNvCxnSpPr>
          <p:nvPr/>
        </p:nvCxnSpPr>
        <p:spPr>
          <a:xfrm>
            <a:off x="7502040" y="5668231"/>
            <a:ext cx="396374" cy="169482"/>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4F9AE3-F191-4850-8BED-16DB0D7DEA0D}"/>
              </a:ext>
            </a:extLst>
          </p:cNvPr>
          <p:cNvCxnSpPr>
            <a:cxnSpLocks/>
          </p:cNvCxnSpPr>
          <p:nvPr/>
        </p:nvCxnSpPr>
        <p:spPr>
          <a:xfrm flipV="1">
            <a:off x="9174119" y="5475636"/>
            <a:ext cx="349919" cy="254268"/>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504F51-5C44-4579-BEC2-B58B55C294BC}"/>
              </a:ext>
            </a:extLst>
          </p:cNvPr>
          <p:cNvCxnSpPr>
            <a:cxnSpLocks/>
          </p:cNvCxnSpPr>
          <p:nvPr/>
        </p:nvCxnSpPr>
        <p:spPr>
          <a:xfrm flipV="1">
            <a:off x="10867103" y="3624078"/>
            <a:ext cx="341465" cy="626566"/>
          </a:xfrm>
          <a:prstGeom prst="straightConnector1">
            <a:avLst/>
          </a:prstGeom>
          <a:ln w="57150">
            <a:solidFill>
              <a:srgbClr val="0170AD"/>
            </a:solidFill>
            <a:tailEnd type="triangle"/>
          </a:ln>
        </p:spPr>
        <p:style>
          <a:lnRef idx="1">
            <a:schemeClr val="accent1"/>
          </a:lnRef>
          <a:fillRef idx="0">
            <a:schemeClr val="accent1"/>
          </a:fillRef>
          <a:effectRef idx="0">
            <a:schemeClr val="accent1"/>
          </a:effectRef>
          <a:fontRef idx="minor">
            <a:schemeClr val="tx1"/>
          </a:fontRef>
        </p:style>
      </p:cxnSp>
      <p:pic>
        <p:nvPicPr>
          <p:cNvPr id="49" name="Image 9">
            <a:extLst>
              <a:ext uri="{FF2B5EF4-FFF2-40B4-BE49-F238E27FC236}">
                <a16:creationId xmlns:a16="http://schemas.microsoft.com/office/drawing/2014/main" id="{D8EE8B70-220E-42DF-9246-72AA4219A1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71568">
            <a:off x="-1060011" y="2188954"/>
            <a:ext cx="9013652" cy="6373003"/>
          </a:xfrm>
          <a:prstGeom prst="rect">
            <a:avLst/>
          </a:prstGeom>
        </p:spPr>
      </p:pic>
      <p:pic>
        <p:nvPicPr>
          <p:cNvPr id="50" name="Image 7" descr="Une image contenant lampe, lumière&#10;&#10;Description générée automatiquement">
            <a:extLst>
              <a:ext uri="{FF2B5EF4-FFF2-40B4-BE49-F238E27FC236}">
                <a16:creationId xmlns:a16="http://schemas.microsoft.com/office/drawing/2014/main" id="{9329A52F-86FE-4074-BB5F-C8901A7FB3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6244" y="105874"/>
            <a:ext cx="6735076" cy="4763880"/>
          </a:xfrm>
          <a:prstGeom prst="rect">
            <a:avLst/>
          </a:prstGeom>
        </p:spPr>
      </p:pic>
    </p:spTree>
    <p:extLst>
      <p:ext uri="{BB962C8B-B14F-4D97-AF65-F5344CB8AC3E}">
        <p14:creationId xmlns:p14="http://schemas.microsoft.com/office/powerpoint/2010/main" val="1739064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97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p:txBody>
          <a:bodyPr/>
          <a:lstStyle/>
          <a:p>
            <a:r>
              <a:rPr lang="en-GB"/>
              <a:t>June 2021</a:t>
            </a:r>
            <a:endParaRPr lang="en-GB" dirty="0"/>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lstStyle/>
          <a:p>
            <a:r>
              <a:rPr lang="en-GB" dirty="0" err="1"/>
              <a:t>Powerpoint</a:t>
            </a:r>
            <a:br>
              <a:rPr lang="en-GB" dirty="0"/>
            </a:br>
            <a:r>
              <a:rPr lang="en-GB" dirty="0"/>
              <a:t>         Template</a:t>
            </a:r>
          </a:p>
        </p:txBody>
      </p:sp>
    </p:spTree>
    <p:extLst>
      <p:ext uri="{BB962C8B-B14F-4D97-AF65-F5344CB8AC3E}">
        <p14:creationId xmlns:p14="http://schemas.microsoft.com/office/powerpoint/2010/main" val="3867533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descr="A picture containing outdoor, green, tower&#10;&#10;Description automatically generated">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 r="61"/>
          <a:stretch>
            <a:fillRect/>
          </a:stretch>
        </p:blipFill>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293129"/>
            <a:ext cx="11386134" cy="2215991"/>
          </a:xfrm>
        </p:spPr>
        <p:txBody>
          <a:bodyPr/>
          <a:lstStyle/>
          <a:p>
            <a:r>
              <a:rPr lang="en-GB" dirty="0"/>
              <a:t>Title of presentation</a:t>
            </a:r>
          </a:p>
        </p:txBody>
      </p:sp>
    </p:spTree>
    <p:extLst>
      <p:ext uri="{BB962C8B-B14F-4D97-AF65-F5344CB8AC3E}">
        <p14:creationId xmlns:p14="http://schemas.microsoft.com/office/powerpoint/2010/main" val="2448493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A picture containing car, mountain, vehicle&#10;&#10;Description automatically generated">
            <a:extLst>
              <a:ext uri="{FF2B5EF4-FFF2-40B4-BE49-F238E27FC236}">
                <a16:creationId xmlns:a16="http://schemas.microsoft.com/office/drawing/2014/main" id="{6D92E4EC-3C30-4A58-8551-202BDCA77C9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0634" y="0"/>
            <a:ext cx="12202633" cy="6858000"/>
          </a:xfrm>
        </p:spPr>
      </p:pic>
      <p:sp>
        <p:nvSpPr>
          <p:cNvPr id="13" name="Graphic 13">
            <a:extLst>
              <a:ext uri="{FF2B5EF4-FFF2-40B4-BE49-F238E27FC236}">
                <a16:creationId xmlns:a16="http://schemas.microsoft.com/office/drawing/2014/main" id="{142D2CEA-902B-4DBF-A65C-3D5498D4335F}"/>
              </a:ext>
            </a:extLst>
          </p:cNvPr>
          <p:cNvSpPr>
            <a:spLocks/>
          </p:cNvSpPr>
          <p:nvPr/>
        </p:nvSpPr>
        <p:spPr>
          <a:xfrm rot="21365793">
            <a:off x="3937534" y="638224"/>
            <a:ext cx="8351985" cy="6323030"/>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12" name="Subtitle 11">
            <a:extLst>
              <a:ext uri="{FF2B5EF4-FFF2-40B4-BE49-F238E27FC236}">
                <a16:creationId xmlns:a16="http://schemas.microsoft.com/office/drawing/2014/main" id="{B28D4135-3F0B-4D5A-ADA3-87022F8C1959}"/>
              </a:ext>
            </a:extLst>
          </p:cNvPr>
          <p:cNvSpPr>
            <a:spLocks noGrp="1"/>
          </p:cNvSpPr>
          <p:nvPr>
            <p:ph type="subTitle" idx="1"/>
          </p:nvPr>
        </p:nvSpPr>
        <p:spPr/>
        <p:txBody>
          <a:bodyPr/>
          <a:lstStyle/>
          <a:p>
            <a:endParaRPr lang="en-GB" dirty="0"/>
          </a:p>
        </p:txBody>
      </p:sp>
      <p:sp>
        <p:nvSpPr>
          <p:cNvPr id="11" name="Title 10">
            <a:extLst>
              <a:ext uri="{FF2B5EF4-FFF2-40B4-BE49-F238E27FC236}">
                <a16:creationId xmlns:a16="http://schemas.microsoft.com/office/drawing/2014/main" id="{33940544-1F8D-47E0-8BF8-BEED038F26D9}"/>
              </a:ext>
            </a:extLst>
          </p:cNvPr>
          <p:cNvSpPr>
            <a:spLocks noGrp="1"/>
          </p:cNvSpPr>
          <p:nvPr>
            <p:ph type="ctrTitle"/>
          </p:nvPr>
        </p:nvSpPr>
        <p:spPr>
          <a:xfrm>
            <a:off x="404813" y="2265429"/>
            <a:ext cx="11386134" cy="2243691"/>
          </a:xfrm>
        </p:spPr>
        <p:txBody>
          <a:bodyPr/>
          <a:lstStyle/>
          <a:p>
            <a:r>
              <a:rPr lang="en-GB" dirty="0"/>
              <a:t>Title </a:t>
            </a:r>
            <a:br>
              <a:rPr lang="en-GB" dirty="0"/>
            </a:br>
            <a:r>
              <a:rPr lang="en-GB" dirty="0"/>
              <a:t>       of the</a:t>
            </a:r>
            <a:br>
              <a:rPr lang="en-GB" dirty="0"/>
            </a:br>
            <a:r>
              <a:rPr lang="en-GB" dirty="0"/>
              <a:t>presentation</a:t>
            </a:r>
          </a:p>
        </p:txBody>
      </p:sp>
    </p:spTree>
    <p:extLst>
      <p:ext uri="{BB962C8B-B14F-4D97-AF65-F5344CB8AC3E}">
        <p14:creationId xmlns:p14="http://schemas.microsoft.com/office/powerpoint/2010/main" val="2800007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SECTION TITLE ALL CAPS, LOREM IPSUM DOLOR AMET.</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1</a:t>
            </a:r>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p:txBody>
          <a:bodyPr/>
          <a:lstStyle/>
          <a:p>
            <a:r>
              <a:rPr lang="en-GB" dirty="0"/>
              <a:t>SECTION TITLE</a:t>
            </a:r>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p:txBody>
          <a:bodyPr/>
          <a:lstStyle/>
          <a:p>
            <a:r>
              <a:rPr lang="en-GB" dirty="0">
                <a:solidFill>
                  <a:schemeClr val="accent4"/>
                </a:solidFill>
              </a:rPr>
              <a:t>SECTION </a:t>
            </a:r>
            <a:r>
              <a:rPr lang="en-GB" dirty="0" err="1">
                <a:solidFill>
                  <a:schemeClr val="accent4"/>
                </a:solidFill>
              </a:rPr>
              <a:t>SubTITLE</a:t>
            </a:r>
            <a:endParaRPr lang="en-GB" dirty="0">
              <a:solidFill>
                <a:schemeClr val="accent4"/>
              </a:solidFill>
            </a:endParaRPr>
          </a:p>
          <a:p>
            <a:endParaRPr lang="en-GB" dirty="0">
              <a:solidFill>
                <a:schemeClr val="accent3"/>
              </a:solidFill>
            </a:endParaRPr>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927D999C-7D56-4E36-90CD-528AC36195E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8" r="8"/>
          <a:stretch/>
        </p:blipFill>
        <p:spPr/>
      </p:pic>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dirty="0"/>
              <a:t>TITLE</a:t>
            </a:r>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
        <p:nvSpPr>
          <p:cNvPr id="17" name="Freeform: Shape 16">
            <a:extLst>
              <a:ext uri="{FF2B5EF4-FFF2-40B4-BE49-F238E27FC236}">
                <a16:creationId xmlns:a16="http://schemas.microsoft.com/office/drawing/2014/main" id="{2F1C5B2A-E6BF-4D5C-8677-0BBA6AC8C4AE}"/>
              </a:ext>
            </a:extLst>
          </p:cNvPr>
          <p:cNvSpPr>
            <a:spLocks/>
          </p:cNvSpPr>
          <p:nvPr/>
        </p:nvSpPr>
        <p:spPr>
          <a:xfrm rot="816094">
            <a:off x="1034283" y="-3825523"/>
            <a:ext cx="11315774" cy="7927231"/>
          </a:xfrm>
          <a:custGeom>
            <a:avLst/>
            <a:gdLst>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9773193 w 11315774"/>
              <a:gd name="connsiteY13" fmla="*/ 104236 h 7927231"/>
              <a:gd name="connsiteX14" fmla="*/ 11110394 w 11315774"/>
              <a:gd name="connsiteY14" fmla="*/ 12104 h 7927231"/>
              <a:gd name="connsiteX15" fmla="*/ 11100372 w 11315774"/>
              <a:gd name="connsiteY15" fmla="*/ 76731 h 7927231"/>
              <a:gd name="connsiteX16" fmla="*/ 9442404 w 11315774"/>
              <a:gd name="connsiteY16" fmla="*/ 333622 h 7927231"/>
              <a:gd name="connsiteX17" fmla="*/ 9229072 w 11315774"/>
              <a:gd name="connsiteY17" fmla="*/ 2107618 h 7927231"/>
              <a:gd name="connsiteX18" fmla="*/ 9300660 w 11315774"/>
              <a:gd name="connsiteY18" fmla="*/ 3501935 h 7927231"/>
              <a:gd name="connsiteX19" fmla="*/ 8818160 w 11315774"/>
              <a:gd name="connsiteY19" fmla="*/ 4398626 h 7927231"/>
              <a:gd name="connsiteX20" fmla="*/ 8640060 w 11315774"/>
              <a:gd name="connsiteY20" fmla="*/ 4536131 h 7927231"/>
              <a:gd name="connsiteX21" fmla="*/ 8630442 w 11315774"/>
              <a:gd name="connsiteY21" fmla="*/ 4541520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40060 w 11315774"/>
              <a:gd name="connsiteY21" fmla="*/ 4536131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81003 w 11315774"/>
              <a:gd name="connsiteY4" fmla="*/ 4154465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15774" h="7927231">
                <a:moveTo>
                  <a:pt x="3940181" y="3648959"/>
                </a:moveTo>
                <a:lnTo>
                  <a:pt x="3951635" y="3655422"/>
                </a:lnTo>
                <a:cubicBezTo>
                  <a:pt x="4200044" y="3800832"/>
                  <a:pt x="4447558" y="3933316"/>
                  <a:pt x="4692544" y="4052244"/>
                </a:cubicBezTo>
                <a:lnTo>
                  <a:pt x="4776814" y="4076398"/>
                </a:lnTo>
                <a:lnTo>
                  <a:pt x="4781003" y="4154465"/>
                </a:lnTo>
                <a:lnTo>
                  <a:pt x="4680979" y="4117577"/>
                </a:lnTo>
                <a:cubicBezTo>
                  <a:pt x="4435478" y="3998852"/>
                  <a:pt x="4187516" y="3866671"/>
                  <a:pt x="3938750" y="3721665"/>
                </a:cubicBezTo>
                <a:cubicBezTo>
                  <a:pt x="2366687" y="4408320"/>
                  <a:pt x="1394526" y="5515049"/>
                  <a:pt x="854757" y="6321263"/>
                </a:cubicBezTo>
                <a:cubicBezTo>
                  <a:pt x="270602" y="7196952"/>
                  <a:pt x="55839" y="7919153"/>
                  <a:pt x="54407" y="7927231"/>
                </a:cubicBezTo>
                <a:lnTo>
                  <a:pt x="0" y="7906228"/>
                </a:lnTo>
                <a:cubicBezTo>
                  <a:pt x="1433" y="7898149"/>
                  <a:pt x="219059" y="7166255"/>
                  <a:pt x="808941" y="6280873"/>
                </a:cubicBezTo>
                <a:cubicBezTo>
                  <a:pt x="1155425" y="5760629"/>
                  <a:pt x="1560610" y="5290471"/>
                  <a:pt x="2014476" y="4883324"/>
                </a:cubicBezTo>
                <a:cubicBezTo>
                  <a:pt x="2581450" y="4372775"/>
                  <a:pt x="3225738" y="3959166"/>
                  <a:pt x="3928727" y="3653807"/>
                </a:cubicBezTo>
                <a:lnTo>
                  <a:pt x="3940181" y="3648959"/>
                </a:lnTo>
                <a:close/>
                <a:moveTo>
                  <a:pt x="9773193" y="104236"/>
                </a:moveTo>
                <a:cubicBezTo>
                  <a:pt x="10234430" y="-12130"/>
                  <a:pt x="10898316" y="38157"/>
                  <a:pt x="11110394" y="12104"/>
                </a:cubicBezTo>
                <a:cubicBezTo>
                  <a:pt x="11393165" y="-22633"/>
                  <a:pt x="11378371" y="23145"/>
                  <a:pt x="11100372" y="76731"/>
                </a:cubicBezTo>
                <a:cubicBezTo>
                  <a:pt x="10822374" y="130316"/>
                  <a:pt x="9846158" y="-70293"/>
                  <a:pt x="9442404" y="333622"/>
                </a:cubicBezTo>
                <a:cubicBezTo>
                  <a:pt x="9107374" y="669680"/>
                  <a:pt x="9035786" y="1267474"/>
                  <a:pt x="9229072" y="2107618"/>
                </a:cubicBezTo>
                <a:cubicBezTo>
                  <a:pt x="9352203" y="2642401"/>
                  <a:pt x="9376543" y="3110943"/>
                  <a:pt x="9300660" y="3501935"/>
                </a:cubicBezTo>
                <a:cubicBezTo>
                  <a:pt x="9227641" y="3873537"/>
                  <a:pt x="9031125" y="4208542"/>
                  <a:pt x="8817040" y="4393998"/>
                </a:cubicBezTo>
                <a:cubicBezTo>
                  <a:pt x="8775303" y="4430153"/>
                  <a:pt x="8719063" y="4457638"/>
                  <a:pt x="8698818" y="4486594"/>
                </a:cubicBezTo>
                <a:lnTo>
                  <a:pt x="8614274" y="4474698"/>
                </a:lnTo>
                <a:lnTo>
                  <a:pt x="8780934" y="4346925"/>
                </a:lnTo>
                <a:cubicBezTo>
                  <a:pt x="9272025" y="3905850"/>
                  <a:pt x="9406609" y="3136794"/>
                  <a:pt x="9173234" y="2123775"/>
                </a:cubicBezTo>
                <a:cubicBezTo>
                  <a:pt x="8972789" y="1257780"/>
                  <a:pt x="9050104" y="638981"/>
                  <a:pt x="9403746" y="285152"/>
                </a:cubicBezTo>
                <a:cubicBezTo>
                  <a:pt x="9488219" y="200330"/>
                  <a:pt x="9619448" y="143024"/>
                  <a:pt x="9773193" y="104236"/>
                </a:cubicBezTo>
                <a:close/>
              </a:path>
            </a:pathLst>
          </a:custGeom>
          <a:gradFill>
            <a:gsLst>
              <a:gs pos="81000">
                <a:schemeClr val="accent2">
                  <a:alpha val="0"/>
                </a:schemeClr>
              </a:gs>
              <a:gs pos="32000">
                <a:srgbClr val="12ABDB">
                  <a:alpha val="17000"/>
                </a:srgbClr>
              </a:gs>
              <a:gs pos="17000">
                <a:schemeClr val="accent2">
                  <a:alpha val="0"/>
                </a:schemeClr>
              </a:gs>
              <a:gs pos="49000">
                <a:srgbClr val="12ABDB"/>
              </a:gs>
            </a:gsLst>
            <a:lin ang="16200000" scaled="0"/>
          </a:gradFill>
          <a:ln w="9525" cap="flat">
            <a:noFill/>
            <a:prstDash val="solid"/>
            <a:miter/>
          </a:ln>
        </p:spPr>
        <p:txBody>
          <a:bodyPr wrap="square" rtlCol="0" anchor="ctr">
            <a:noAutofit/>
          </a:bodyPr>
          <a:lstStyle/>
          <a:p>
            <a:endParaRPr lang="de-DE"/>
          </a:p>
        </p:txBody>
      </p:sp>
    </p:spTree>
    <p:extLst>
      <p:ext uri="{BB962C8B-B14F-4D97-AF65-F5344CB8AC3E}">
        <p14:creationId xmlns:p14="http://schemas.microsoft.com/office/powerpoint/2010/main" val="2855990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It captures the spirit </a:t>
            </a:r>
            <a:br>
              <a:rPr lang="en-GB" dirty="0"/>
            </a:br>
            <a:r>
              <a:rPr lang="en-GB" dirty="0"/>
              <a:t>&amp; energy of Capgemini</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404813" y="2924944"/>
            <a:ext cx="5784850" cy="2304255"/>
          </a:xfrm>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Placeholder 13" descr="A picture containing car, mountain, vehicle&#10;&#10;Description automatically generated">
            <a:extLst>
              <a:ext uri="{FF2B5EF4-FFF2-40B4-BE49-F238E27FC236}">
                <a16:creationId xmlns:a16="http://schemas.microsoft.com/office/drawing/2014/main" id="{72224F0B-F616-4C74-92B0-3888FF771B8A}"/>
              </a:ext>
            </a:extLst>
          </p:cNvPr>
          <p:cNvPicPr>
            <a:picLocks noGrp="1" noChangeAspect="1"/>
          </p:cNvPicPr>
          <p:nvPr>
            <p:ph type="pic" sz="quarter" idx="13"/>
          </p:nvPr>
        </p:nvPicPr>
        <p:blipFill>
          <a:blip r:embed="rId2">
            <a:alphaModFix amt="70000"/>
            <a:extLst>
              <a:ext uri="{28A0092B-C50C-407E-A947-70E740481C1C}">
                <a14:useLocalDpi xmlns:a14="http://schemas.microsoft.com/office/drawing/2010/main" val="0"/>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dirty="0">
                <a:latin typeface="Ubuntu" panose="020B0504030602030204" pitchFamily="34" charset="0"/>
              </a:rPr>
              <a:t>Short chapter description lorem ipsum </a:t>
            </a:r>
            <a:r>
              <a:rPr lang="en-GB" sz="2000" dirty="0" err="1">
                <a:latin typeface="Ubuntu" panose="020B0504030602030204" pitchFamily="34" charset="0"/>
              </a:rPr>
              <a:t>dolor</a:t>
            </a:r>
            <a:r>
              <a:rPr lang="en-GB" sz="2000" dirty="0">
                <a:latin typeface="Ubuntu" panose="020B0504030602030204" pitchFamily="34" charset="0"/>
              </a:rPr>
              <a:t> sit </a:t>
            </a:r>
            <a:r>
              <a:rPr lang="en-GB" sz="2000" dirty="0" err="1">
                <a:latin typeface="Ubuntu" panose="020B0504030602030204" pitchFamily="34" charset="0"/>
              </a:rPr>
              <a:t>amet</a:t>
            </a:r>
            <a:r>
              <a:rPr lang="en-GB" sz="2000" dirty="0">
                <a:latin typeface="Ubuntu" panose="020B0504030602030204" pitchFamily="34" charset="0"/>
              </a:rPr>
              <a:t>, </a:t>
            </a:r>
            <a:r>
              <a:rPr lang="en-GB" sz="2000" dirty="0" err="1">
                <a:latin typeface="Ubuntu" panose="020B0504030602030204" pitchFamily="34" charset="0"/>
              </a:rPr>
              <a:t>consectetur</a:t>
            </a:r>
            <a:r>
              <a:rPr lang="en-GB" sz="2000" dirty="0">
                <a:latin typeface="Ubuntu" panose="020B0504030602030204" pitchFamily="34" charset="0"/>
              </a:rPr>
              <a:t> </a:t>
            </a:r>
            <a:r>
              <a:rPr lang="en-GB" sz="2000" dirty="0" err="1">
                <a:latin typeface="Ubuntu" panose="020B0504030602030204" pitchFamily="34" charset="0"/>
              </a:rPr>
              <a:t>adipiscing</a:t>
            </a:r>
            <a:r>
              <a:rPr lang="en-GB" sz="2000" dirty="0">
                <a:latin typeface="Ubuntu" panose="020B0504030602030204" pitchFamily="34" charset="0"/>
              </a:rPr>
              <a:t> </a:t>
            </a:r>
            <a:r>
              <a:rPr lang="en-GB" sz="2000" dirty="0" err="1">
                <a:latin typeface="Ubuntu" panose="020B0504030602030204" pitchFamily="34" charset="0"/>
              </a:rPr>
              <a:t>elit</a:t>
            </a:r>
            <a:r>
              <a:rPr lang="en-GB" sz="2000" dirty="0">
                <a:latin typeface="Ubuntu" panose="020B0504030602030204" pitchFamily="34" charset="0"/>
              </a:rPr>
              <a:t>, </a:t>
            </a:r>
            <a:r>
              <a:rPr lang="en-GB" sz="2000" dirty="0" err="1">
                <a:latin typeface="Ubuntu" panose="020B0504030602030204" pitchFamily="34" charset="0"/>
              </a:rPr>
              <a:t>sed</a:t>
            </a:r>
            <a:r>
              <a:rPr lang="en-GB" sz="2000" dirty="0">
                <a:latin typeface="Ubuntu" panose="020B0504030602030204" pitchFamily="34" charset="0"/>
              </a:rPr>
              <a:t> do </a:t>
            </a:r>
            <a:r>
              <a:rPr lang="en-GB" sz="2000" dirty="0" err="1">
                <a:latin typeface="Ubuntu" panose="020B0504030602030204" pitchFamily="34" charset="0"/>
              </a:rPr>
              <a:t>eiusmod</a:t>
            </a:r>
            <a:r>
              <a:rPr lang="en-GB" sz="2000" dirty="0">
                <a:latin typeface="Ubuntu" panose="020B0504030602030204" pitchFamily="34" charset="0"/>
              </a:rPr>
              <a:t> </a:t>
            </a:r>
            <a:r>
              <a:rPr lang="en-GB" sz="2000" dirty="0" err="1">
                <a:latin typeface="Ubuntu" panose="020B0504030602030204" pitchFamily="34" charset="0"/>
              </a:rPr>
              <a:t>tempor</a:t>
            </a:r>
            <a:r>
              <a:rPr lang="en-GB" sz="2000" dirty="0">
                <a:latin typeface="Ubuntu" panose="020B0504030602030204" pitchFamily="34" charset="0"/>
              </a:rPr>
              <a:t> </a:t>
            </a:r>
            <a:r>
              <a:rPr lang="en-GB" sz="2000" dirty="0" err="1">
                <a:latin typeface="Ubuntu" panose="020B0504030602030204" pitchFamily="34" charset="0"/>
              </a:rPr>
              <a:t>incididunt</a:t>
            </a:r>
            <a:r>
              <a:rPr lang="en-GB" sz="2000" dirty="0">
                <a:latin typeface="Ubuntu" panose="020B0504030602030204" pitchFamily="34" charset="0"/>
              </a:rPr>
              <a:t> </a:t>
            </a:r>
            <a:r>
              <a:rPr lang="en-GB" sz="2000" dirty="0" err="1">
                <a:latin typeface="Ubuntu" panose="020B0504030602030204" pitchFamily="34" charset="0"/>
              </a:rPr>
              <a:t>ut</a:t>
            </a:r>
            <a:r>
              <a:rPr lang="en-GB" sz="2000" dirty="0">
                <a:latin typeface="Ubuntu" panose="020B0504030602030204" pitchFamily="34" charset="0"/>
              </a:rPr>
              <a:t> </a:t>
            </a:r>
            <a:r>
              <a:rPr lang="en-GB" sz="2000" dirty="0" err="1">
                <a:latin typeface="Ubuntu" panose="020B0504030602030204" pitchFamily="34" charset="0"/>
              </a:rPr>
              <a:t>labore</a:t>
            </a:r>
            <a:r>
              <a:rPr lang="en-GB" sz="2000" dirty="0">
                <a:latin typeface="Ubuntu" panose="020B0504030602030204" pitchFamily="34" charset="0"/>
              </a:rPr>
              <a:t> et dolore magna </a:t>
            </a:r>
            <a:r>
              <a:rPr lang="en-GB" sz="2000" dirty="0" err="1">
                <a:latin typeface="Ubuntu" panose="020B0504030602030204" pitchFamily="34" charset="0"/>
              </a:rPr>
              <a:t>aliqua</a:t>
            </a:r>
            <a:r>
              <a:rPr lang="en-GB" sz="2000" dirty="0">
                <a:latin typeface="Ubuntu" panose="020B0504030602030204" pitchFamily="34" charset="0"/>
              </a:rPr>
              <a:t>.</a:t>
            </a:r>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 y="899060"/>
            <a:ext cx="12191999" cy="221599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dirty="0">
                <a:latin typeface="Ubuntu" panose="020B0504030602030204" pitchFamily="34" charset="0"/>
              </a:rPr>
              <a:t> HEADLINE</a:t>
            </a:r>
            <a:br>
              <a:rPr lang="en-GB" sz="8000" b="1" dirty="0">
                <a:latin typeface="Ubuntu" panose="020B0504030602030204" pitchFamily="34" charset="0"/>
              </a:rPr>
            </a:br>
            <a:r>
              <a:rPr lang="en-GB" sz="8000" b="1" dirty="0">
                <a:latin typeface="Ubuntu" panose="020B0504030602030204" pitchFamily="34" charset="0"/>
              </a:rPr>
              <a:t>UBUNTU BOLD</a:t>
            </a:r>
          </a:p>
        </p:txBody>
      </p:sp>
    </p:spTree>
    <p:extLst>
      <p:ext uri="{BB962C8B-B14F-4D97-AF65-F5344CB8AC3E}">
        <p14:creationId xmlns:p14="http://schemas.microsoft.com/office/powerpoint/2010/main" val="1597555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sky, water, mountain&#10;&#10;Description automatically generated">
            <a:extLst>
              <a:ext uri="{FF2B5EF4-FFF2-40B4-BE49-F238E27FC236}">
                <a16:creationId xmlns:a16="http://schemas.microsoft.com/office/drawing/2014/main" id="{B07094E3-0E0B-4151-91B3-D2BBB07207D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0" r="16520"/>
          <a:stretch>
            <a:fillRect/>
          </a:stretch>
        </p:blipFill>
        <p:spPr/>
      </p:pic>
      <p:sp>
        <p:nvSpPr>
          <p:cNvPr id="5" name="Titre 14">
            <a:extLst>
              <a:ext uri="{FF2B5EF4-FFF2-40B4-BE49-F238E27FC236}">
                <a16:creationId xmlns:a16="http://schemas.microsoft.com/office/drawing/2014/main" id="{0775D011-3ACD-4EE9-95B8-E068C8A77D94}"/>
              </a:ext>
            </a:extLst>
          </p:cNvPr>
          <p:cNvSpPr txBox="1">
            <a:spLocks/>
          </p:cNvSpPr>
          <p:nvPr/>
        </p:nvSpPr>
        <p:spPr>
          <a:xfrm>
            <a:off x="404813" y="1772816"/>
            <a:ext cx="4562476" cy="664797"/>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80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en-GB" sz="4800" dirty="0"/>
              <a:t>Agenda</a:t>
            </a:r>
          </a:p>
        </p:txBody>
      </p:sp>
      <p:sp>
        <p:nvSpPr>
          <p:cNvPr id="6" name="Espace réservé du texte 15">
            <a:extLst>
              <a:ext uri="{FF2B5EF4-FFF2-40B4-BE49-F238E27FC236}">
                <a16:creationId xmlns:a16="http://schemas.microsoft.com/office/drawing/2014/main" id="{79520613-D75E-4539-A213-97BB70446DC8}"/>
              </a:ext>
            </a:extLst>
          </p:cNvPr>
          <p:cNvSpPr txBox="1">
            <a:spLocks/>
          </p:cNvSpPr>
          <p:nvPr/>
        </p:nvSpPr>
        <p:spPr>
          <a:xfrm>
            <a:off x="404813" y="3212976"/>
            <a:ext cx="4395787" cy="280828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chemeClr val="bg1"/>
                </a:solidFill>
              </a:rPr>
              <a:t>Gjennomgang</a:t>
            </a:r>
            <a:r>
              <a:rPr lang="en-GB" dirty="0">
                <a:solidFill>
                  <a:schemeClr val="bg1"/>
                </a:solidFill>
              </a:rPr>
              <a:t> </a:t>
            </a:r>
            <a:r>
              <a:rPr lang="en-GB" dirty="0" err="1">
                <a:solidFill>
                  <a:schemeClr val="bg1"/>
                </a:solidFill>
              </a:rPr>
              <a:t>av</a:t>
            </a:r>
            <a:r>
              <a:rPr lang="en-GB" dirty="0">
                <a:solidFill>
                  <a:schemeClr val="bg1"/>
                </a:solidFill>
              </a:rPr>
              <a:t>:</a:t>
            </a:r>
          </a:p>
          <a:p>
            <a:pPr marL="342900" indent="-342900">
              <a:buFont typeface="Arial" panose="020B0604020202020204" pitchFamily="34" charset="0"/>
              <a:buChar char="•"/>
            </a:pPr>
            <a:r>
              <a:rPr lang="en-GB" dirty="0" err="1">
                <a:solidFill>
                  <a:schemeClr val="bg1"/>
                </a:solidFill>
              </a:rPr>
              <a:t>Oppdrag</a:t>
            </a:r>
            <a:endParaRPr lang="en-GB" dirty="0">
              <a:solidFill>
                <a:schemeClr val="bg1"/>
              </a:solidFill>
            </a:endParaRPr>
          </a:p>
          <a:p>
            <a:pPr marL="342900" indent="-342900">
              <a:buFont typeface="Arial" panose="020B0604020202020204" pitchFamily="34" charset="0"/>
              <a:buChar char="•"/>
            </a:pPr>
            <a:r>
              <a:rPr lang="en-GB" dirty="0" err="1">
                <a:solidFill>
                  <a:schemeClr val="bg1"/>
                </a:solidFill>
              </a:rPr>
              <a:t>Hvorfor</a:t>
            </a:r>
            <a:r>
              <a:rPr lang="en-GB" dirty="0">
                <a:solidFill>
                  <a:schemeClr val="bg1"/>
                </a:solidFill>
              </a:rPr>
              <a:t> </a:t>
            </a:r>
            <a:r>
              <a:rPr lang="en-GB" dirty="0" err="1">
                <a:solidFill>
                  <a:schemeClr val="bg1"/>
                </a:solidFill>
              </a:rPr>
              <a:t>gjør</a:t>
            </a:r>
            <a:r>
              <a:rPr lang="en-GB" dirty="0">
                <a:solidFill>
                  <a:schemeClr val="bg1"/>
                </a:solidFill>
              </a:rPr>
              <a:t> vi </a:t>
            </a:r>
            <a:r>
              <a:rPr lang="en-GB" dirty="0" err="1">
                <a:solidFill>
                  <a:schemeClr val="bg1"/>
                </a:solidFill>
              </a:rPr>
              <a:t>dette</a:t>
            </a:r>
            <a:r>
              <a:rPr lang="en-GB" dirty="0">
                <a:solidFill>
                  <a:schemeClr val="bg1"/>
                </a:solidFill>
              </a:rPr>
              <a:t>?</a:t>
            </a:r>
          </a:p>
          <a:p>
            <a:pPr marL="342900" indent="-342900">
              <a:buFont typeface="Arial" panose="020B0604020202020204" pitchFamily="34" charset="0"/>
              <a:buChar char="•"/>
            </a:pPr>
            <a:r>
              <a:rPr lang="en-GB" dirty="0" err="1">
                <a:solidFill>
                  <a:schemeClr val="bg1"/>
                </a:solidFill>
              </a:rPr>
              <a:t>Teknologier</a:t>
            </a:r>
            <a:endParaRPr lang="en-GB" dirty="0">
              <a:solidFill>
                <a:schemeClr val="bg1"/>
              </a:solidFill>
            </a:endParaRPr>
          </a:p>
          <a:p>
            <a:pPr marL="342900" indent="-342900">
              <a:buFont typeface="Arial" panose="020B0604020202020204" pitchFamily="34" charset="0"/>
              <a:buChar char="•"/>
            </a:pPr>
            <a:r>
              <a:rPr lang="en-GB" dirty="0" err="1">
                <a:solidFill>
                  <a:schemeClr val="bg1"/>
                </a:solidFill>
              </a:rPr>
              <a:t>Kort</a:t>
            </a:r>
            <a:r>
              <a:rPr lang="en-GB" dirty="0">
                <a:solidFill>
                  <a:schemeClr val="bg1"/>
                </a:solidFill>
              </a:rPr>
              <a:t> </a:t>
            </a:r>
            <a:r>
              <a:rPr lang="en-GB" dirty="0" err="1">
                <a:solidFill>
                  <a:schemeClr val="bg1"/>
                </a:solidFill>
              </a:rPr>
              <a:t>visualiering</a:t>
            </a:r>
            <a:r>
              <a:rPr lang="en-GB" dirty="0">
                <a:solidFill>
                  <a:schemeClr val="bg1"/>
                </a:solidFill>
              </a:rPr>
              <a:t> </a:t>
            </a:r>
            <a:r>
              <a:rPr lang="en-GB" dirty="0" err="1">
                <a:solidFill>
                  <a:schemeClr val="bg1"/>
                </a:solidFill>
              </a:rPr>
              <a:t>av</a:t>
            </a:r>
            <a:r>
              <a:rPr lang="en-GB" dirty="0">
                <a:solidFill>
                  <a:schemeClr val="bg1"/>
                </a:solidFill>
              </a:rPr>
              <a:t> </a:t>
            </a:r>
            <a:r>
              <a:rPr lang="en-GB" dirty="0" err="1">
                <a:solidFill>
                  <a:schemeClr val="bg1"/>
                </a:solidFill>
              </a:rPr>
              <a:t>grafen</a:t>
            </a:r>
            <a:endParaRPr lang="en-GB" dirty="0">
              <a:solidFill>
                <a:schemeClr val="bg1"/>
              </a:solidFill>
            </a:endParaRPr>
          </a:p>
          <a:p>
            <a:pPr marL="342900" indent="-342900">
              <a:buFont typeface="Arial" panose="020B0604020202020204" pitchFamily="34" charset="0"/>
              <a:buChar char="•"/>
            </a:pPr>
            <a:r>
              <a:rPr lang="en-GB" dirty="0">
                <a:solidFill>
                  <a:schemeClr val="bg1"/>
                </a:solidFill>
              </a:rPr>
              <a:t>Vi har </a:t>
            </a:r>
            <a:r>
              <a:rPr lang="en-GB" dirty="0" err="1">
                <a:solidFill>
                  <a:schemeClr val="bg1"/>
                </a:solidFill>
              </a:rPr>
              <a:t>kost</a:t>
            </a:r>
            <a:r>
              <a:rPr lang="en-GB" dirty="0">
                <a:solidFill>
                  <a:schemeClr val="bg1"/>
                </a:solidFill>
              </a:rPr>
              <a:t> </a:t>
            </a:r>
            <a:r>
              <a:rPr lang="en-GB" dirty="0" err="1">
                <a:solidFill>
                  <a:schemeClr val="bg1"/>
                </a:solidFill>
              </a:rPr>
              <a:t>oss</a:t>
            </a:r>
            <a:endParaRPr lang="en-GB" dirty="0">
              <a:solidFill>
                <a:schemeClr val="bg1"/>
              </a:solidFill>
            </a:endParaRPr>
          </a:p>
          <a:p>
            <a:pPr marL="342900" indent="-342900">
              <a:buFont typeface="Arial" panose="020B0604020202020204" pitchFamily="34" charset="0"/>
              <a:buChar char="•"/>
            </a:pPr>
            <a:r>
              <a:rPr lang="en-GB" dirty="0" err="1">
                <a:solidFill>
                  <a:schemeClr val="bg1"/>
                </a:solidFill>
              </a:rPr>
              <a:t>Stegvis</a:t>
            </a:r>
            <a:r>
              <a:rPr lang="en-GB" dirty="0">
                <a:solidFill>
                  <a:schemeClr val="bg1"/>
                </a:solidFill>
              </a:rPr>
              <a:t> </a:t>
            </a:r>
            <a:r>
              <a:rPr lang="en-GB" dirty="0" err="1">
                <a:solidFill>
                  <a:schemeClr val="bg1"/>
                </a:solidFill>
              </a:rPr>
              <a:t>bildevisning</a:t>
            </a:r>
            <a:endParaRPr lang="en-GB" dirty="0">
              <a:solidFill>
                <a:schemeClr val="bg1"/>
              </a:solidFill>
            </a:endParaRPr>
          </a:p>
          <a:p>
            <a:pPr marL="342900" indent="-342900">
              <a:buFont typeface="Arial" panose="020B0604020202020204" pitchFamily="34" charset="0"/>
              <a:buChar char="•"/>
            </a:pPr>
            <a:r>
              <a:rPr lang="en-GB" dirty="0" err="1">
                <a:solidFill>
                  <a:schemeClr val="bg1"/>
                </a:solidFill>
              </a:rPr>
              <a:t>Veien</a:t>
            </a:r>
            <a:r>
              <a:rPr lang="en-GB" dirty="0">
                <a:solidFill>
                  <a:schemeClr val="bg1"/>
                </a:solidFill>
              </a:rPr>
              <a:t> </a:t>
            </a:r>
            <a:r>
              <a:rPr lang="en-GB" dirty="0" err="1">
                <a:solidFill>
                  <a:schemeClr val="bg1"/>
                </a:solidFill>
              </a:rPr>
              <a:t>videre</a:t>
            </a:r>
            <a:endParaRPr lang="en-GB" dirty="0">
              <a:solidFill>
                <a:schemeClr val="bg1"/>
              </a:solidFill>
            </a:endParaRPr>
          </a:p>
        </p:txBody>
      </p:sp>
      <p:sp>
        <p:nvSpPr>
          <p:cNvPr id="9" name="TextBox 8">
            <a:extLst>
              <a:ext uri="{FF2B5EF4-FFF2-40B4-BE49-F238E27FC236}">
                <a16:creationId xmlns:a16="http://schemas.microsoft.com/office/drawing/2014/main" id="{DEF051EF-0124-41B3-9699-689897E2C56B}"/>
              </a:ext>
            </a:extLst>
          </p:cNvPr>
          <p:cNvSpPr txBox="1"/>
          <p:nvPr/>
        </p:nvSpPr>
        <p:spPr>
          <a:xfrm>
            <a:off x="10704512" y="6568223"/>
            <a:ext cx="2304256" cy="276999"/>
          </a:xfrm>
          <a:prstGeom prst="rect">
            <a:avLst/>
          </a:prstGeom>
          <a:noFill/>
        </p:spPr>
        <p:txBody>
          <a:bodyPr wrap="square" rtlCol="0">
            <a:spAutoFit/>
          </a:bodyPr>
          <a:lstStyle/>
          <a:p>
            <a:r>
              <a:rPr lang="nb-NO" sz="1200" dirty="0">
                <a:solidFill>
                  <a:schemeClr val="bg1"/>
                </a:solidFill>
              </a:rPr>
              <a:t>📸</a:t>
            </a:r>
            <a:r>
              <a:rPr lang="nb-NO" sz="1200" b="1" dirty="0">
                <a:solidFill>
                  <a:schemeClr val="bg1"/>
                </a:solidFill>
              </a:rPr>
              <a:t> </a:t>
            </a:r>
            <a:r>
              <a:rPr lang="nb-NO" sz="1200" dirty="0">
                <a:solidFill>
                  <a:schemeClr val="bg1"/>
                </a:solidFill>
              </a:rPr>
              <a:t>Vidar Strønstad</a:t>
            </a:r>
          </a:p>
        </p:txBody>
      </p:sp>
    </p:spTree>
    <p:extLst>
      <p:ext uri="{BB962C8B-B14F-4D97-AF65-F5344CB8AC3E}">
        <p14:creationId xmlns:p14="http://schemas.microsoft.com/office/powerpoint/2010/main" val="320153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descr="A picture containing outdoor, tree, sky, water&#10;&#10;Description automatically generated">
            <a:extLst>
              <a:ext uri="{FF2B5EF4-FFF2-40B4-BE49-F238E27FC236}">
                <a16:creationId xmlns:a16="http://schemas.microsoft.com/office/drawing/2014/main" id="{7B4224E4-95EA-4DE2-B734-333DC4BF7A4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dirty="0">
                <a:solidFill>
                  <a:schemeClr val="bg1"/>
                </a:solidFill>
                <a:latin typeface="Ubuntu" panose="020B0504030602030204" pitchFamily="34" charset="0"/>
              </a:rPr>
              <a:t>Short chapter description lorem ipsum </a:t>
            </a:r>
            <a:r>
              <a:rPr lang="en-GB" sz="2000" dirty="0" err="1">
                <a:solidFill>
                  <a:schemeClr val="bg1"/>
                </a:solidFill>
                <a:latin typeface="Ubuntu" panose="020B0504030602030204" pitchFamily="34" charset="0"/>
              </a:rPr>
              <a:t>dolor</a:t>
            </a:r>
            <a:r>
              <a:rPr lang="en-GB" sz="2000" dirty="0">
                <a:solidFill>
                  <a:schemeClr val="bg1"/>
                </a:solidFill>
                <a:latin typeface="Ubuntu" panose="020B0504030602030204" pitchFamily="34" charset="0"/>
              </a:rPr>
              <a:t> sit </a:t>
            </a:r>
            <a:r>
              <a:rPr lang="en-GB" sz="2000" dirty="0" err="1">
                <a:solidFill>
                  <a:schemeClr val="bg1"/>
                </a:solidFill>
                <a:latin typeface="Ubuntu" panose="020B0504030602030204" pitchFamily="34" charset="0"/>
              </a:rPr>
              <a:t>amet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consectetur</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adipiscing</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elit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sed</a:t>
            </a:r>
            <a:r>
              <a:rPr lang="en-GB" sz="2000" dirty="0">
                <a:solidFill>
                  <a:schemeClr val="bg1"/>
                </a:solidFill>
                <a:latin typeface="Ubuntu" panose="020B0504030602030204" pitchFamily="34" charset="0"/>
              </a:rPr>
              <a:t> do </a:t>
            </a:r>
            <a:r>
              <a:rPr lang="en-GB" sz="2000" dirty="0" err="1">
                <a:solidFill>
                  <a:schemeClr val="bg1"/>
                </a:solidFill>
                <a:latin typeface="Ubuntu" panose="020B0504030602030204" pitchFamily="34" charset="0"/>
              </a:rPr>
              <a:t>eiusmod</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tempor</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incididunt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ut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labore</a:t>
            </a:r>
            <a:r>
              <a:rPr lang="en-GB" sz="2000" dirty="0">
                <a:solidFill>
                  <a:schemeClr val="bg1"/>
                </a:solidFill>
                <a:latin typeface="Ubuntu" panose="020B0504030602030204" pitchFamily="34" charset="0"/>
              </a:rPr>
              <a:t> et dolore magna </a:t>
            </a:r>
            <a:r>
              <a:rPr lang="en-GB" sz="2000" dirty="0" err="1">
                <a:solidFill>
                  <a:schemeClr val="bg1"/>
                </a:solidFill>
                <a:latin typeface="Ubuntu" panose="020B0504030602030204" pitchFamily="34" charset="0"/>
              </a:rPr>
              <a:t>aliqua</a:t>
            </a:r>
            <a:r>
              <a:rPr lang="en-GB" sz="2000" dirty="0">
                <a:solidFill>
                  <a:schemeClr val="bg1"/>
                </a:solidFill>
                <a:latin typeface="Ubuntu" panose="020B0504030602030204" pitchFamily="34" charset="0"/>
              </a:rPr>
              <a:t>.</a:t>
            </a:r>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 y="899060"/>
            <a:ext cx="12191999" cy="221599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dirty="0">
                <a:solidFill>
                  <a:schemeClr val="bg1"/>
                </a:solidFill>
                <a:latin typeface="Ubuntu" panose="020B0504030602030204" pitchFamily="34" charset="0"/>
              </a:rPr>
              <a:t> HEADLINE</a:t>
            </a:r>
            <a:br>
              <a:rPr lang="en-GB" sz="8000" b="1" dirty="0">
                <a:solidFill>
                  <a:schemeClr val="bg1"/>
                </a:solidFill>
                <a:latin typeface="Ubuntu" panose="020B0504030602030204" pitchFamily="34" charset="0"/>
              </a:rPr>
            </a:br>
            <a:r>
              <a:rPr lang="en-GB" sz="8000" b="1" dirty="0">
                <a:solidFill>
                  <a:schemeClr val="bg1"/>
                </a:solidFill>
                <a:latin typeface="Ubuntu" panose="020B0504030602030204" pitchFamily="34" charset="0"/>
              </a:rPr>
              <a:t>UBUNTU BOLD</a:t>
            </a:r>
          </a:p>
        </p:txBody>
      </p:sp>
    </p:spTree>
    <p:extLst>
      <p:ext uri="{BB962C8B-B14F-4D97-AF65-F5344CB8AC3E}">
        <p14:creationId xmlns:p14="http://schemas.microsoft.com/office/powerpoint/2010/main" val="1170595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a:p>
            <a:endParaRPr lang="en-GB"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TITLE UBUNTU CAPS</a:t>
            </a:r>
            <a:br>
              <a:rPr lang="en-GB" dirty="0"/>
            </a:br>
            <a:r>
              <a:rPr lang="en-GB" dirty="0"/>
              <a:t>(WORK FOR 1 OR 2 LINES OF TITLE)</a:t>
            </a:r>
          </a:p>
        </p:txBody>
      </p:sp>
    </p:spTree>
    <p:extLst>
      <p:ext uri="{BB962C8B-B14F-4D97-AF65-F5344CB8AC3E}">
        <p14:creationId xmlns:p14="http://schemas.microsoft.com/office/powerpoint/2010/main" val="2663886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9DE5022-8AB1-4A66-A518-29859891238E}"/>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GB" dirty="0"/>
          </a:p>
        </p:txBody>
      </p:sp>
      <p:sp>
        <p:nvSpPr>
          <p:cNvPr id="2" name="Titre 1">
            <a:extLst>
              <a:ext uri="{FF2B5EF4-FFF2-40B4-BE49-F238E27FC236}">
                <a16:creationId xmlns:a16="http://schemas.microsoft.com/office/drawing/2014/main" id="{5F8C6948-1A1E-45FF-83AE-95F699C903D6}"/>
              </a:ext>
            </a:extLst>
          </p:cNvPr>
          <p:cNvSpPr>
            <a:spLocks noGrp="1"/>
          </p:cNvSpPr>
          <p:nvPr>
            <p:ph type="title"/>
          </p:nvPr>
        </p:nvSpPr>
        <p:spPr/>
        <p:txBody>
          <a:bodyPr/>
          <a:lstStyle/>
          <a:p>
            <a:r>
              <a:rPr lang="en-GB" dirty="0"/>
              <a:t>TITLE UBUNTU CAPS</a:t>
            </a:r>
            <a:br>
              <a:rPr lang="en-GB" dirty="0"/>
            </a:br>
            <a:r>
              <a:rPr lang="en-GB" dirty="0"/>
              <a:t>(WORK FOR 1 OR 2 LINES OF TITLE)</a:t>
            </a:r>
          </a:p>
        </p:txBody>
      </p:sp>
    </p:spTree>
    <p:extLst>
      <p:ext uri="{BB962C8B-B14F-4D97-AF65-F5344CB8AC3E}">
        <p14:creationId xmlns:p14="http://schemas.microsoft.com/office/powerpoint/2010/main" val="998745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p:txBody>
      </p:sp>
      <p:sp>
        <p:nvSpPr>
          <p:cNvPr id="6" name="Text Placeholder 5"/>
          <p:cNvSpPr>
            <a:spLocks noGrp="1"/>
          </p:cNvSpPr>
          <p:nvPr>
            <p:ph type="body" sz="quarter" idx="11"/>
          </p:nvPr>
        </p:nvSpPr>
        <p:spPr/>
        <p:txBody>
          <a:bodyPr/>
          <a:lstStyle/>
          <a:p>
            <a:r>
              <a:rPr lang="en-GB" dirty="0"/>
              <a:t>Subtitle Ubuntu regular</a:t>
            </a:r>
          </a:p>
        </p:txBody>
      </p:sp>
      <p:sp>
        <p:nvSpPr>
          <p:cNvPr id="4" name="Title 3"/>
          <p:cNvSpPr>
            <a:spLocks noGrp="1"/>
          </p:cNvSpPr>
          <p:nvPr>
            <p:ph type="title"/>
          </p:nvPr>
        </p:nvSpPr>
        <p:spPr/>
        <p:txBody>
          <a:bodyPr/>
          <a:lstStyle/>
          <a:p>
            <a:r>
              <a:rPr lang="en-GB" dirty="0"/>
              <a:t>Title Ubuntu CAPS</a:t>
            </a:r>
            <a:br>
              <a:rPr lang="en-GB" dirty="0"/>
            </a:br>
            <a:r>
              <a:rPr lang="en-GB" dirty="0"/>
              <a:t>(Work for 1 or 2 lines of title)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a:xfrm>
            <a:off x="404813" y="388188"/>
            <a:ext cx="10947772" cy="716711"/>
          </a:xfrm>
        </p:spPr>
        <p:txBody>
          <a:bodyPr/>
          <a:lstStyle/>
          <a:p>
            <a:r>
              <a:rPr lang="en-GB" dirty="0"/>
              <a:t>TITLE UBUNTU CAPS</a:t>
            </a:r>
            <a:br>
              <a:rPr lang="en-GB" dirty="0"/>
            </a:br>
            <a:r>
              <a:rPr lang="en-GB" dirty="0"/>
              <a:t>(WORK FOR 1 OR 2 LINES OF TITLE)</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p:txBody>
          <a:bodyPr/>
          <a:lstStyle/>
          <a:p>
            <a:r>
              <a:rPr lang="en-GB" dirty="0"/>
              <a:t>First level – Body text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GB" dirty="0"/>
          </a:p>
        </p:txBody>
      </p:sp>
    </p:spTree>
    <p:extLst>
      <p:ext uri="{BB962C8B-B14F-4D97-AF65-F5344CB8AC3E}">
        <p14:creationId xmlns:p14="http://schemas.microsoft.com/office/powerpoint/2010/main" val="183170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7E0179-E525-4405-BDCD-7801877E0A51}"/>
              </a:ext>
            </a:extLst>
          </p:cNvPr>
          <p:cNvSpPr txBox="1"/>
          <p:nvPr/>
        </p:nvSpPr>
        <p:spPr>
          <a:xfrm>
            <a:off x="-40301" y="274290"/>
            <a:ext cx="6696075" cy="3154710"/>
          </a:xfrm>
          <a:prstGeom prst="rect">
            <a:avLst/>
          </a:prstGeom>
          <a:noFill/>
        </p:spPr>
        <p:txBody>
          <a:bodyPr wrap="square">
            <a:spAutoFit/>
          </a:bodyPr>
          <a:lstStyle/>
          <a:p>
            <a:pPr algn="ctr"/>
            <a:r>
              <a:rPr lang="en-GB" sz="19900" b="1" i="0" u="none" strike="noStrike" baseline="0" dirty="0">
                <a:solidFill>
                  <a:srgbClr val="12ACDC"/>
                </a:solidFill>
                <a:latin typeface="Ubuntu" panose="020B0504030602030204" pitchFamily="34" charset="0"/>
              </a:rPr>
              <a:t>98%</a:t>
            </a:r>
            <a:endParaRPr lang="en-GB" sz="3200" b="1" dirty="0">
              <a:latin typeface="Ubuntu" panose="020B0504030602030204" pitchFamily="34" charset="0"/>
            </a:endParaRPr>
          </a:p>
        </p:txBody>
      </p:sp>
      <p:sp>
        <p:nvSpPr>
          <p:cNvPr id="9" name="TextBox 8">
            <a:extLst>
              <a:ext uri="{FF2B5EF4-FFF2-40B4-BE49-F238E27FC236}">
                <a16:creationId xmlns:a16="http://schemas.microsoft.com/office/drawing/2014/main" id="{81A790AD-9AC6-45A8-A6F4-7CC5EC9D86BF}"/>
              </a:ext>
            </a:extLst>
          </p:cNvPr>
          <p:cNvSpPr txBox="1"/>
          <p:nvPr/>
        </p:nvSpPr>
        <p:spPr>
          <a:xfrm>
            <a:off x="1051899" y="3272771"/>
            <a:ext cx="4511675" cy="1938992"/>
          </a:xfrm>
          <a:prstGeom prst="rect">
            <a:avLst/>
          </a:prstGeom>
          <a:noFill/>
        </p:spPr>
        <p:txBody>
          <a:bodyPr wrap="square" rtlCol="0">
            <a:spAutoFit/>
          </a:bodyPr>
          <a:lstStyle/>
          <a:p>
            <a:pPr algn="ctr"/>
            <a:r>
              <a:rPr lang="en-GB" sz="2400" b="0" i="0" u="none" strike="noStrike" baseline="0" dirty="0">
                <a:solidFill>
                  <a:schemeClr val="bg1"/>
                </a:solidFill>
                <a:latin typeface="Ubuntu" panose="020B0504030602030204" pitchFamily="34" charset="0"/>
              </a:rPr>
              <a:t>Ubuntu regular for body copy, lorem ipsum </a:t>
            </a:r>
            <a:r>
              <a:rPr lang="en-GB" sz="2400" b="0" i="0" u="none" strike="noStrike" baseline="0" dirty="0" err="1">
                <a:solidFill>
                  <a:schemeClr val="bg1"/>
                </a:solidFill>
                <a:latin typeface="Ubuntu" panose="020B0504030602030204" pitchFamily="34" charset="0"/>
              </a:rPr>
              <a:t>dolor</a:t>
            </a:r>
            <a:r>
              <a:rPr lang="en-GB" sz="2400" b="0" i="0" u="none" strike="noStrike" baseline="0" dirty="0">
                <a:solidFill>
                  <a:schemeClr val="bg1"/>
                </a:solidFill>
                <a:latin typeface="Ubuntu" panose="020B0504030602030204" pitchFamily="34" charset="0"/>
              </a:rPr>
              <a:t> sit </a:t>
            </a:r>
            <a:r>
              <a:rPr lang="en-GB" sz="2400" b="0" i="0" u="none" strike="noStrike" baseline="0" dirty="0" err="1">
                <a:solidFill>
                  <a:schemeClr val="bg1"/>
                </a:solidFill>
                <a:latin typeface="Ubuntu" panose="020B0504030602030204" pitchFamily="34" charset="0"/>
              </a:rPr>
              <a:t>amet</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consectetur</a:t>
            </a:r>
            <a:r>
              <a:rPr lang="en-GB" sz="240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adipiscing</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elit</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Nullam</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tristique</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elit</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quis</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tortor</a:t>
            </a:r>
            <a:r>
              <a:rPr lang="en-GB" sz="2400" b="0" i="0" u="none" strike="noStrike" baseline="0" dirty="0">
                <a:solidFill>
                  <a:schemeClr val="bg1"/>
                </a:solidFill>
                <a:latin typeface="Ubuntu" panose="020B0504030602030204" pitchFamily="34" charset="0"/>
              </a:rPr>
              <a:t> </a:t>
            </a:r>
            <a:r>
              <a:rPr lang="en-GB" sz="2400" b="0" i="0" u="none" strike="noStrike" baseline="0" dirty="0" err="1">
                <a:solidFill>
                  <a:schemeClr val="bg1"/>
                </a:solidFill>
                <a:latin typeface="Ubuntu" panose="020B0504030602030204" pitchFamily="34" charset="0"/>
              </a:rPr>
              <a:t>ultricies</a:t>
            </a:r>
            <a:r>
              <a:rPr lang="en-GB" sz="2400" b="0" i="0" u="none" strike="noStrike" baseline="0" dirty="0">
                <a:solidFill>
                  <a:schemeClr val="bg1"/>
                </a:solidFill>
                <a:latin typeface="Ubuntu" panose="020B0504030602030204" pitchFamily="34" charset="0"/>
              </a:rPr>
              <a:t> temp</a:t>
            </a:r>
            <a:endParaRPr lang="en-GB" sz="2400" dirty="0">
              <a:solidFill>
                <a:schemeClr val="bg1"/>
              </a:solidFill>
            </a:endParaRPr>
          </a:p>
        </p:txBody>
      </p:sp>
      <p:sp>
        <p:nvSpPr>
          <p:cNvPr id="11" name="Graphic 1">
            <a:extLst>
              <a:ext uri="{FF2B5EF4-FFF2-40B4-BE49-F238E27FC236}">
                <a16:creationId xmlns:a16="http://schemas.microsoft.com/office/drawing/2014/main" id="{36E561D7-15D0-4E09-BAF0-0E0ABC4FFA39}"/>
              </a:ext>
            </a:extLst>
          </p:cNvPr>
          <p:cNvSpPr/>
          <p:nvPr/>
        </p:nvSpPr>
        <p:spPr>
          <a:xfrm>
            <a:off x="3719736" y="1470869"/>
            <a:ext cx="12238441" cy="5542796"/>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1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3325723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platzhalter 3">
            <a:extLst>
              <a:ext uri="{FF2B5EF4-FFF2-40B4-BE49-F238E27FC236}">
                <a16:creationId xmlns:a16="http://schemas.microsoft.com/office/drawing/2014/main" id="{02040C53-ED37-4428-B080-CB8FB9D79065}"/>
              </a:ext>
            </a:extLst>
          </p:cNvPr>
          <p:cNvSpPr txBox="1">
            <a:spLocks/>
          </p:cNvSpPr>
          <p:nvPr/>
        </p:nvSpPr>
        <p:spPr>
          <a:xfrm>
            <a:off x="404813" y="4149080"/>
            <a:ext cx="11379201" cy="369332"/>
          </a:xfrm>
          <a:prstGeom prst="rect">
            <a:avLst/>
          </a:prstGeom>
          <a:ln>
            <a:noFill/>
          </a:ln>
        </p:spPr>
        <p:txBody>
          <a:bodyPr wrap="square">
            <a:sp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1800" dirty="0">
                <a:solidFill>
                  <a:schemeClr val="bg1"/>
                </a:solidFill>
                <a:latin typeface="Ubuntu" panose="020B0504030602030204" pitchFamily="34" charset="0"/>
              </a:rPr>
              <a:t>Short description lorem ipsum </a:t>
            </a:r>
            <a:r>
              <a:rPr lang="en-GB" sz="1800" dirty="0" err="1">
                <a:solidFill>
                  <a:schemeClr val="bg1"/>
                </a:solidFill>
                <a:latin typeface="Ubuntu" panose="020B0504030602030204" pitchFamily="34" charset="0"/>
              </a:rPr>
              <a:t>dolor</a:t>
            </a:r>
            <a:r>
              <a:rPr lang="en-GB" sz="1800" dirty="0">
                <a:solidFill>
                  <a:schemeClr val="bg1"/>
                </a:solidFill>
                <a:latin typeface="Ubuntu" panose="020B0504030602030204" pitchFamily="34" charset="0"/>
              </a:rPr>
              <a:t> sit </a:t>
            </a:r>
            <a:r>
              <a:rPr lang="en-GB" sz="1800" dirty="0" err="1">
                <a:solidFill>
                  <a:schemeClr val="bg1"/>
                </a:solidFill>
                <a:latin typeface="Ubuntu" panose="020B0504030602030204" pitchFamily="34" charset="0"/>
              </a:rPr>
              <a:t>amet</a:t>
            </a:r>
            <a:endParaRPr lang="en-GB" sz="1800" dirty="0">
              <a:solidFill>
                <a:schemeClr val="bg1"/>
              </a:solidFill>
              <a:latin typeface="Ubuntu" panose="020B0504030602030204" pitchFamily="34" charset="0"/>
            </a:endParaRPr>
          </a:p>
        </p:txBody>
      </p:sp>
      <p:sp>
        <p:nvSpPr>
          <p:cNvPr id="11" name="TextBox 10">
            <a:extLst>
              <a:ext uri="{FF2B5EF4-FFF2-40B4-BE49-F238E27FC236}">
                <a16:creationId xmlns:a16="http://schemas.microsoft.com/office/drawing/2014/main" id="{8756FDC3-830C-4455-A30E-79EA2ACE9DB8}"/>
              </a:ext>
            </a:extLst>
          </p:cNvPr>
          <p:cNvSpPr txBox="1"/>
          <p:nvPr/>
        </p:nvSpPr>
        <p:spPr>
          <a:xfrm>
            <a:off x="404814" y="1475504"/>
            <a:ext cx="11379200" cy="2646878"/>
          </a:xfrm>
          <a:prstGeom prst="rect">
            <a:avLst/>
          </a:prstGeom>
          <a:noFill/>
        </p:spPr>
        <p:txBody>
          <a:bodyPr wrap="square" rtlCol="0">
            <a:spAutoFit/>
          </a:bodyPr>
          <a:lstStyle/>
          <a:p>
            <a:pPr algn="ctr"/>
            <a:r>
              <a:rPr lang="en-GB" sz="16600" b="1" dirty="0">
                <a:solidFill>
                  <a:schemeClr val="bg1"/>
                </a:solidFill>
                <a:latin typeface="Ubuntu" panose="020B0504030602030204" pitchFamily="34" charset="0"/>
              </a:rPr>
              <a:t>8.000.000</a:t>
            </a:r>
          </a:p>
        </p:txBody>
      </p:sp>
    </p:spTree>
    <p:extLst>
      <p:ext uri="{BB962C8B-B14F-4D97-AF65-F5344CB8AC3E}">
        <p14:creationId xmlns:p14="http://schemas.microsoft.com/office/powerpoint/2010/main" val="2424636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82061998-26CF-4661-942D-AAB70015F353}"/>
              </a:ext>
            </a:extLst>
          </p:cNvPr>
          <p:cNvSpPr/>
          <p:nvPr/>
        </p:nvSpPr>
        <p:spPr>
          <a:xfrm rot="20354984">
            <a:off x="3664018" y="1890732"/>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78000">
                <a:schemeClr val="accent1">
                  <a:alpha val="0"/>
                </a:schemeClr>
              </a:gs>
              <a:gs pos="16000">
                <a:schemeClr val="accent1">
                  <a:alpha val="0"/>
                </a:schemeClr>
              </a:gs>
              <a:gs pos="49000">
                <a:schemeClr val="accent1"/>
              </a:gs>
              <a:gs pos="31000">
                <a:schemeClr val="accent1"/>
              </a:gs>
            </a:gsLst>
            <a:lin ang="1200000" scaled="0"/>
          </a:gradFill>
          <a:ln w="9525" cap="flat">
            <a:noFill/>
            <a:prstDash val="solid"/>
            <a:miter/>
          </a:ln>
        </p:spPr>
        <p:txBody>
          <a:bodyPr rtlCol="0" anchor="ctr"/>
          <a:lstStyle/>
          <a:p>
            <a:endParaRPr lang="en-GB"/>
          </a:p>
        </p:txBody>
      </p:sp>
      <p:sp>
        <p:nvSpPr>
          <p:cNvPr id="5" name="Subtitle 4">
            <a:extLst>
              <a:ext uri="{FF2B5EF4-FFF2-40B4-BE49-F238E27FC236}">
                <a16:creationId xmlns:a16="http://schemas.microsoft.com/office/drawing/2014/main" id="{72AC82FB-76BF-425C-A684-E4467DC5D1E3}"/>
              </a:ext>
            </a:extLst>
          </p:cNvPr>
          <p:cNvSpPr>
            <a:spLocks noGrp="1"/>
          </p:cNvSpPr>
          <p:nvPr>
            <p:ph type="subTitle" idx="1"/>
          </p:nvPr>
        </p:nvSpPr>
        <p:spPr>
          <a:xfrm>
            <a:off x="4367808" y="3772800"/>
            <a:ext cx="7366992" cy="307777"/>
          </a:xfrm>
        </p:spPr>
        <p:txBody>
          <a:bodyPr/>
          <a:lstStyle/>
          <a:p>
            <a:r>
              <a:rPr lang="en-GB" dirty="0" err="1"/>
              <a:t>First_last</a:t>
            </a:r>
            <a:r>
              <a:rPr lang="en-GB" dirty="0"/>
              <a:t> name</a:t>
            </a:r>
          </a:p>
        </p:txBody>
      </p:sp>
      <p:sp>
        <p:nvSpPr>
          <p:cNvPr id="4" name="Title 3">
            <a:extLst>
              <a:ext uri="{FF2B5EF4-FFF2-40B4-BE49-F238E27FC236}">
                <a16:creationId xmlns:a16="http://schemas.microsoft.com/office/drawing/2014/main" id="{3021435A-28A1-4C25-94C6-62FFBDD5FF9E}"/>
              </a:ext>
            </a:extLst>
          </p:cNvPr>
          <p:cNvSpPr>
            <a:spLocks noGrp="1"/>
          </p:cNvSpPr>
          <p:nvPr>
            <p:ph type="ctrTitle"/>
          </p:nvPr>
        </p:nvSpPr>
        <p:spPr>
          <a:xfrm>
            <a:off x="404813" y="1526298"/>
            <a:ext cx="11329987" cy="2215991"/>
          </a:xfrm>
        </p:spPr>
        <p:txBody>
          <a:bodyPr/>
          <a:lstStyle/>
          <a:p>
            <a:r>
              <a:rPr lang="en-GB" dirty="0"/>
              <a:t>“This is a VERY</a:t>
            </a:r>
            <a:br>
              <a:rPr lang="en-GB" dirty="0"/>
            </a:br>
            <a:r>
              <a:rPr lang="en-GB" dirty="0"/>
              <a:t>          IMPORTANT AND </a:t>
            </a:r>
            <a:br>
              <a:rPr lang="en-GB" dirty="0"/>
            </a:br>
            <a:r>
              <a:rPr lang="en-GB" dirty="0"/>
              <a:t>CLEAR QUOTE”</a:t>
            </a:r>
          </a:p>
        </p:txBody>
      </p:sp>
    </p:spTree>
    <p:extLst>
      <p:ext uri="{BB962C8B-B14F-4D97-AF65-F5344CB8AC3E}">
        <p14:creationId xmlns:p14="http://schemas.microsoft.com/office/powerpoint/2010/main" val="3719125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chemeClr val="bg2"/>
          </a:solidFill>
        </p:spPr>
        <p:txBody>
          <a:bodyPr lIns="91440" tIns="108000"/>
          <a:lstStyle/>
          <a:p>
            <a:r>
              <a:rPr lang="en-GB"/>
              <a:t>First level</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dirty="0"/>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a:t>HEADER</a:t>
            </a:r>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t>HEADER</a:t>
            </a:r>
          </a:p>
        </p:txBody>
      </p:sp>
      <p:sp>
        <p:nvSpPr>
          <p:cNvPr id="8" name="Text Placeholder 7"/>
          <p:cNvSpPr>
            <a:spLocks noGrp="1"/>
          </p:cNvSpPr>
          <p:nvPr>
            <p:ph type="body" sz="quarter" idx="14"/>
          </p:nvPr>
        </p:nvSpPr>
        <p:spPr>
          <a:solidFill>
            <a:schemeClr val="bg2"/>
          </a:solidFill>
        </p:spPr>
        <p:txBody>
          <a:bodyPr lIns="91440" tIns="108000"/>
          <a:lstStyle/>
          <a:p>
            <a:r>
              <a:rPr lang="en-GB"/>
              <a:t>First level</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dirty="0"/>
          </a:p>
        </p:txBody>
      </p:sp>
      <p:cxnSp>
        <p:nvCxnSpPr>
          <p:cNvPr id="14" name="Straight Connector 13"/>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a:xfrm>
            <a:off x="404813" y="388188"/>
            <a:ext cx="10947772" cy="716711"/>
          </a:xfrm>
        </p:spPr>
        <p:txBody>
          <a:bodyPr/>
          <a:lstStyle/>
          <a:p>
            <a:r>
              <a:rPr lang="en-GB" dirty="0"/>
              <a:t>Title</a:t>
            </a:r>
            <a:br>
              <a:rPr lang="en-GB" dirty="0"/>
            </a:br>
            <a:r>
              <a:rPr lang="en-GB" dirty="0"/>
              <a:t>(Work for 1 or 2 lines of title)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04813" y="388188"/>
            <a:ext cx="10947772" cy="716711"/>
          </a:xfrm>
        </p:spPr>
        <p:txBody>
          <a:bodyPr/>
          <a:lstStyle/>
          <a:p>
            <a:r>
              <a:rPr lang="en-GB"/>
              <a:t>Title</a:t>
            </a:r>
            <a:br>
              <a:rPr lang="en-GB"/>
            </a:br>
            <a:r>
              <a:rPr lang="en-GB"/>
              <a:t>(Work for 1 or 2 lines of title)</a:t>
            </a:r>
            <a:endParaRPr lang="en-GB" dirty="0"/>
          </a:p>
        </p:txBody>
      </p:sp>
      <p:sp>
        <p:nvSpPr>
          <p:cNvPr id="5" name="Text Placeholder 4"/>
          <p:cNvSpPr>
            <a:spLocks noGrp="1"/>
          </p:cNvSpPr>
          <p:nvPr>
            <p:ph type="body" sz="quarter" idx="10"/>
          </p:nvPr>
        </p:nvSpPr>
        <p:spPr>
          <a:xfrm>
            <a:off x="404814" y="2305094"/>
            <a:ext cx="3456432" cy="4076234"/>
          </a:xfrm>
        </p:spPr>
        <p:txBody>
          <a:bodyPr/>
          <a:lstStyle/>
          <a:p>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a:p>
            <a:pPr lvl="1">
              <a:buNone/>
            </a:pPr>
            <a:endParaRPr lang="en-GB" dirty="0"/>
          </a:p>
          <a:p>
            <a:endParaRPr lang="en-GB" dirty="0"/>
          </a:p>
        </p:txBody>
      </p:sp>
      <p:sp>
        <p:nvSpPr>
          <p:cNvPr id="6" name="Text Placeholder 5"/>
          <p:cNvSpPr>
            <a:spLocks noGrp="1"/>
          </p:cNvSpPr>
          <p:nvPr>
            <p:ph type="body" sz="quarter" idx="12"/>
          </p:nvPr>
        </p:nvSpPr>
        <p:spPr>
          <a:xfrm>
            <a:off x="404813" y="1327151"/>
            <a:ext cx="3456432" cy="716711"/>
          </a:xfrm>
          <a:solidFill>
            <a:srgbClr val="007D74"/>
          </a:solidFill>
        </p:spPr>
        <p:txBody>
          <a:bodyPr/>
          <a:lstStyle/>
          <a:p>
            <a:r>
              <a:rPr lang="en-GB" sz="1800" dirty="0">
                <a:solidFill>
                  <a:schemeClr val="bg1"/>
                </a:solidFill>
              </a:rPr>
              <a:t>Header</a:t>
            </a:r>
          </a:p>
        </p:txBody>
      </p:sp>
      <p:sp>
        <p:nvSpPr>
          <p:cNvPr id="7" name="Text Placeholder 6"/>
          <p:cNvSpPr>
            <a:spLocks noGrp="1"/>
          </p:cNvSpPr>
          <p:nvPr>
            <p:ph type="body" sz="quarter" idx="14"/>
          </p:nvPr>
        </p:nvSpPr>
        <p:spPr>
          <a:xfrm>
            <a:off x="4365775" y="2305094"/>
            <a:ext cx="3456432" cy="4076234"/>
          </a:xfrm>
        </p:spPr>
        <p:txBody>
          <a:bodyPr/>
          <a:lstStyle/>
          <a:p>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a:p>
            <a:pPr lvl="1">
              <a:buNone/>
            </a:pPr>
            <a:endParaRPr lang="en-GB" dirty="0"/>
          </a:p>
          <a:p>
            <a:endParaRPr lang="en-GB" dirty="0"/>
          </a:p>
        </p:txBody>
      </p:sp>
      <p:sp>
        <p:nvSpPr>
          <p:cNvPr id="8" name="Text Placeholder 7"/>
          <p:cNvSpPr>
            <a:spLocks noGrp="1"/>
          </p:cNvSpPr>
          <p:nvPr>
            <p:ph type="body" sz="quarter" idx="15"/>
          </p:nvPr>
        </p:nvSpPr>
        <p:spPr>
          <a:solidFill>
            <a:srgbClr val="007D74"/>
          </a:solidFill>
        </p:spPr>
        <p:txBody>
          <a:bodyPr/>
          <a:lstStyle/>
          <a:p>
            <a:r>
              <a:rPr lang="en-GB" sz="1800" dirty="0">
                <a:solidFill>
                  <a:schemeClr val="bg1"/>
                </a:solidFill>
              </a:rPr>
              <a:t>Header</a:t>
            </a:r>
          </a:p>
        </p:txBody>
      </p:sp>
      <p:sp>
        <p:nvSpPr>
          <p:cNvPr id="9" name="Text Placeholder 8"/>
          <p:cNvSpPr>
            <a:spLocks noGrp="1"/>
          </p:cNvSpPr>
          <p:nvPr>
            <p:ph type="body" sz="quarter" idx="16"/>
          </p:nvPr>
        </p:nvSpPr>
        <p:spPr>
          <a:xfrm>
            <a:off x="8326737" y="2305094"/>
            <a:ext cx="3456429"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a:p>
            <a:pPr lvl="1">
              <a:buNone/>
            </a:pPr>
            <a:endParaRPr lang="en-GB"/>
          </a:p>
          <a:p>
            <a:endParaRPr lang="en-GB" dirty="0"/>
          </a:p>
        </p:txBody>
      </p:sp>
      <p:sp>
        <p:nvSpPr>
          <p:cNvPr id="10" name="Text Placeholder 9"/>
          <p:cNvSpPr>
            <a:spLocks noGrp="1"/>
          </p:cNvSpPr>
          <p:nvPr>
            <p:ph type="body" sz="quarter" idx="17"/>
          </p:nvPr>
        </p:nvSpPr>
        <p:spPr>
          <a:solidFill>
            <a:srgbClr val="007D74"/>
          </a:solidFill>
        </p:spPr>
        <p:txBody>
          <a:bodyPr/>
          <a:lstStyle/>
          <a:p>
            <a:r>
              <a:rPr lang="en-GB" sz="1800" dirty="0">
                <a:solidFill>
                  <a:schemeClr val="bg1"/>
                </a:solidFill>
              </a:rPr>
              <a:t>Header</a:t>
            </a:r>
          </a:p>
        </p:txBody>
      </p:sp>
      <p:cxnSp>
        <p:nvCxnSpPr>
          <p:cNvPr id="14" name="Straight Connector 13"/>
          <p:cNvCxnSpPr>
            <a:cxnSpLocks/>
          </p:cNvCxnSpPr>
          <p:nvPr/>
        </p:nvCxnSpPr>
        <p:spPr>
          <a:xfrm>
            <a:off x="4113511"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8074472"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err="1"/>
              <a:t>Skape</a:t>
            </a:r>
            <a:r>
              <a:rPr lang="en-GB" dirty="0"/>
              <a:t> </a:t>
            </a:r>
            <a:r>
              <a:rPr lang="en-GB" dirty="0" err="1"/>
              <a:t>grunnlaget</a:t>
            </a:r>
            <a:r>
              <a:rPr lang="en-GB" dirty="0"/>
              <a:t> for </a:t>
            </a:r>
            <a:r>
              <a:rPr lang="en-GB" dirty="0" err="1"/>
              <a:t>en</a:t>
            </a:r>
            <a:r>
              <a:rPr lang="en-GB" dirty="0"/>
              <a:t> </a:t>
            </a:r>
            <a:r>
              <a:rPr lang="en-GB" dirty="0" err="1"/>
              <a:t>kunnskapsgraf</a:t>
            </a:r>
            <a:r>
              <a:rPr lang="en-GB" dirty="0"/>
              <a:t> </a:t>
            </a:r>
            <a:r>
              <a:rPr lang="en-GB" dirty="0" err="1"/>
              <a:t>av</a:t>
            </a:r>
            <a:r>
              <a:rPr lang="en-GB" dirty="0"/>
              <a:t> </a:t>
            </a:r>
            <a:r>
              <a:rPr lang="en-GB" dirty="0" err="1"/>
              <a:t>sfi</a:t>
            </a:r>
            <a:r>
              <a:rPr lang="en-GB" dirty="0"/>
              <a:t> </a:t>
            </a:r>
            <a:r>
              <a:rPr lang="en-GB" dirty="0" err="1"/>
              <a:t>modellen</a:t>
            </a:r>
            <a:r>
              <a:rPr lang="en-GB" dirty="0"/>
              <a:t> </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normAutofit fontScale="70000" lnSpcReduction="20000"/>
          </a:bodyPr>
          <a:lstStyle/>
          <a:p>
            <a:r>
              <a:rPr lang="en-GB" dirty="0" err="1"/>
              <a:t>Oppdrag</a:t>
            </a:r>
            <a:endParaRPr lang="en-GB" dirty="0"/>
          </a:p>
        </p:txBody>
      </p:sp>
    </p:spTree>
    <p:extLst>
      <p:ext uri="{BB962C8B-B14F-4D97-AF65-F5344CB8AC3E}">
        <p14:creationId xmlns:p14="http://schemas.microsoft.com/office/powerpoint/2010/main" val="2798057603"/>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99DF1264-1680-43AE-BBBA-A212B9E7DF25}"/>
              </a:ext>
            </a:extLst>
          </p:cNvPr>
          <p:cNvSpPr>
            <a:spLocks noGrp="1"/>
          </p:cNvSpPr>
          <p:nvPr>
            <p:ph type="title"/>
          </p:nvPr>
        </p:nvSpPr>
        <p:spPr>
          <a:xfrm>
            <a:off x="404813" y="388188"/>
            <a:ext cx="10947772" cy="716711"/>
          </a:xfrm>
        </p:spPr>
        <p:txBody>
          <a:bodyPr/>
          <a:lstStyle/>
          <a:p>
            <a:r>
              <a:rPr lang="en-GB" dirty="0"/>
              <a:t>Title</a:t>
            </a:r>
            <a:br>
              <a:rPr lang="en-GB" dirty="0"/>
            </a:br>
            <a:r>
              <a:rPr lang="en-GB" dirty="0"/>
              <a:t>(Work for 1 or 2 lines of title)</a:t>
            </a:r>
          </a:p>
        </p:txBody>
      </p:sp>
      <p:sp>
        <p:nvSpPr>
          <p:cNvPr id="27" name="Text Placeholder 26">
            <a:extLst>
              <a:ext uri="{FF2B5EF4-FFF2-40B4-BE49-F238E27FC236}">
                <a16:creationId xmlns:a16="http://schemas.microsoft.com/office/drawing/2014/main" id="{82517181-BAAE-4DC6-BAA4-C0878711B334}"/>
              </a:ext>
            </a:extLst>
          </p:cNvPr>
          <p:cNvSpPr>
            <a:spLocks noGrp="1"/>
          </p:cNvSpPr>
          <p:nvPr>
            <p:ph type="body" sz="quarter" idx="13"/>
          </p:nvPr>
        </p:nvSpPr>
        <p:spPr/>
        <p:txBody>
          <a:bodyPr/>
          <a:lstStyle/>
          <a:p>
            <a:endParaRPr lang="en-GB" dirty="0"/>
          </a:p>
        </p:txBody>
      </p:sp>
      <p:sp>
        <p:nvSpPr>
          <p:cNvPr id="28" name="Text Placeholder 27">
            <a:extLst>
              <a:ext uri="{FF2B5EF4-FFF2-40B4-BE49-F238E27FC236}">
                <a16:creationId xmlns:a16="http://schemas.microsoft.com/office/drawing/2014/main" id="{690C31C7-A5B5-4A2F-A8FE-D078FCE37E84}"/>
              </a:ext>
            </a:extLst>
          </p:cNvPr>
          <p:cNvSpPr>
            <a:spLocks noGrp="1"/>
          </p:cNvSpPr>
          <p:nvPr>
            <p:ph type="body" sz="quarter" idx="33"/>
          </p:nvPr>
        </p:nvSpPr>
        <p:spPr/>
        <p:txBody>
          <a:bodyPr/>
          <a:lstStyle/>
          <a:p>
            <a:endParaRPr lang="en-GB" dirty="0"/>
          </a:p>
        </p:txBody>
      </p:sp>
      <p:sp>
        <p:nvSpPr>
          <p:cNvPr id="29" name="Text Placeholder 28">
            <a:extLst>
              <a:ext uri="{FF2B5EF4-FFF2-40B4-BE49-F238E27FC236}">
                <a16:creationId xmlns:a16="http://schemas.microsoft.com/office/drawing/2014/main" id="{0B2D5BAC-519A-4C4F-9466-5ECEEF406D88}"/>
              </a:ext>
            </a:extLst>
          </p:cNvPr>
          <p:cNvSpPr>
            <a:spLocks noGrp="1"/>
          </p:cNvSpPr>
          <p:nvPr>
            <p:ph type="body" sz="quarter" idx="35"/>
          </p:nvPr>
        </p:nvSpPr>
        <p:spPr/>
        <p:txBody>
          <a:bodyPr/>
          <a:lstStyle/>
          <a:p>
            <a:endParaRPr lang="en-GB" dirty="0"/>
          </a:p>
        </p:txBody>
      </p:sp>
      <p:sp>
        <p:nvSpPr>
          <p:cNvPr id="26" name="Text Placeholder 25">
            <a:extLst>
              <a:ext uri="{FF2B5EF4-FFF2-40B4-BE49-F238E27FC236}">
                <a16:creationId xmlns:a16="http://schemas.microsoft.com/office/drawing/2014/main" id="{9B43973A-6E88-4F24-A352-459D6324937B}"/>
              </a:ext>
            </a:extLst>
          </p:cNvPr>
          <p:cNvSpPr>
            <a:spLocks noGrp="1"/>
          </p:cNvSpPr>
          <p:nvPr>
            <p:ph type="body" sz="quarter" idx="10"/>
          </p:nvPr>
        </p:nvSpPr>
        <p:spPr/>
        <p:txBody>
          <a:bodyPr/>
          <a:lstStyle/>
          <a:p>
            <a:endParaRPr lang="en-GB" dirty="0"/>
          </a:p>
        </p:txBody>
      </p:sp>
      <p:sp>
        <p:nvSpPr>
          <p:cNvPr id="30" name="Text Placeholder 29">
            <a:extLst>
              <a:ext uri="{FF2B5EF4-FFF2-40B4-BE49-F238E27FC236}">
                <a16:creationId xmlns:a16="http://schemas.microsoft.com/office/drawing/2014/main" id="{69818714-8CF8-4755-A4F4-6B2015AF4A34}"/>
              </a:ext>
            </a:extLst>
          </p:cNvPr>
          <p:cNvSpPr>
            <a:spLocks noGrp="1"/>
          </p:cNvSpPr>
          <p:nvPr>
            <p:ph type="body" sz="quarter" idx="40"/>
          </p:nvPr>
        </p:nvSpPr>
        <p:spPr/>
        <p:txBody>
          <a:bodyPr/>
          <a:lstStyle/>
          <a:p>
            <a:endParaRPr lang="en-GB" dirty="0"/>
          </a:p>
        </p:txBody>
      </p:sp>
      <p:sp>
        <p:nvSpPr>
          <p:cNvPr id="31" name="Text Placeholder 30">
            <a:extLst>
              <a:ext uri="{FF2B5EF4-FFF2-40B4-BE49-F238E27FC236}">
                <a16:creationId xmlns:a16="http://schemas.microsoft.com/office/drawing/2014/main" id="{A97C42A6-E8B8-4296-A99D-EB9B109188A1}"/>
              </a:ext>
            </a:extLst>
          </p:cNvPr>
          <p:cNvSpPr>
            <a:spLocks noGrp="1"/>
          </p:cNvSpPr>
          <p:nvPr>
            <p:ph type="body" sz="quarter" idx="41"/>
          </p:nvPr>
        </p:nvSpPr>
        <p:spPr/>
        <p:txBody>
          <a:bodyPr/>
          <a:lstStyle/>
          <a:p>
            <a:endParaRPr lang="en-GB" dirty="0"/>
          </a:p>
        </p:txBody>
      </p:sp>
      <p:grpSp>
        <p:nvGrpSpPr>
          <p:cNvPr id="32" name="Group 19">
            <a:extLst>
              <a:ext uri="{FF2B5EF4-FFF2-40B4-BE49-F238E27FC236}">
                <a16:creationId xmlns:a16="http://schemas.microsoft.com/office/drawing/2014/main" id="{D0FF6527-A47C-47E2-AFFA-C4C59E08F6CD}"/>
              </a:ext>
            </a:extLst>
          </p:cNvPr>
          <p:cNvGrpSpPr>
            <a:grpSpLocks noChangeAspect="1"/>
          </p:cNvGrpSpPr>
          <p:nvPr/>
        </p:nvGrpSpPr>
        <p:grpSpPr bwMode="auto">
          <a:xfrm>
            <a:off x="8041842" y="1801720"/>
            <a:ext cx="1330762" cy="1244311"/>
            <a:chOff x="-106" y="-109"/>
            <a:chExt cx="1878" cy="1756"/>
          </a:xfrm>
        </p:grpSpPr>
        <p:sp>
          <p:nvSpPr>
            <p:cNvPr id="33" name="Freeform 20">
              <a:extLst>
                <a:ext uri="{FF2B5EF4-FFF2-40B4-BE49-F238E27FC236}">
                  <a16:creationId xmlns:a16="http://schemas.microsoft.com/office/drawing/2014/main" id="{FFF11DD3-F707-4856-BF67-7CFA1DC11981}"/>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21">
              <a:extLst>
                <a:ext uri="{FF2B5EF4-FFF2-40B4-BE49-F238E27FC236}">
                  <a16:creationId xmlns:a16="http://schemas.microsoft.com/office/drawing/2014/main" id="{791F5E20-C82A-4F17-8458-61CAD36BFB2B}"/>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22">
              <a:extLst>
                <a:ext uri="{FF2B5EF4-FFF2-40B4-BE49-F238E27FC236}">
                  <a16:creationId xmlns:a16="http://schemas.microsoft.com/office/drawing/2014/main" id="{C3D65EF7-017D-4F52-9F71-CD35FDD9C1B5}"/>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36" name="Group 19">
            <a:extLst>
              <a:ext uri="{FF2B5EF4-FFF2-40B4-BE49-F238E27FC236}">
                <a16:creationId xmlns:a16="http://schemas.microsoft.com/office/drawing/2014/main" id="{667AFECB-A6E3-4806-8460-D8030318C81C}"/>
              </a:ext>
            </a:extLst>
          </p:cNvPr>
          <p:cNvGrpSpPr>
            <a:grpSpLocks noChangeAspect="1"/>
          </p:cNvGrpSpPr>
          <p:nvPr/>
        </p:nvGrpSpPr>
        <p:grpSpPr bwMode="auto">
          <a:xfrm>
            <a:off x="3978800" y="1801720"/>
            <a:ext cx="1330762" cy="1244311"/>
            <a:chOff x="-106" y="-109"/>
            <a:chExt cx="1878" cy="1756"/>
          </a:xfrm>
        </p:grpSpPr>
        <p:sp>
          <p:nvSpPr>
            <p:cNvPr id="37" name="Freeform 20">
              <a:extLst>
                <a:ext uri="{FF2B5EF4-FFF2-40B4-BE49-F238E27FC236}">
                  <a16:creationId xmlns:a16="http://schemas.microsoft.com/office/drawing/2014/main" id="{D26C32E8-B857-44C4-B2C1-781AB34FF2DD}"/>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21">
              <a:extLst>
                <a:ext uri="{FF2B5EF4-FFF2-40B4-BE49-F238E27FC236}">
                  <a16:creationId xmlns:a16="http://schemas.microsoft.com/office/drawing/2014/main" id="{59D227B2-970C-416D-949C-D6D4A4F8BF19}"/>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22">
              <a:extLst>
                <a:ext uri="{FF2B5EF4-FFF2-40B4-BE49-F238E27FC236}">
                  <a16:creationId xmlns:a16="http://schemas.microsoft.com/office/drawing/2014/main" id="{4707BC6F-A385-4B1F-9D54-13289D7F03BB}"/>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0" name="Group 19">
            <a:extLst>
              <a:ext uri="{FF2B5EF4-FFF2-40B4-BE49-F238E27FC236}">
                <a16:creationId xmlns:a16="http://schemas.microsoft.com/office/drawing/2014/main" id="{8174FF7C-EE9B-4B0C-A8E0-C9CE0FFE6614}"/>
              </a:ext>
            </a:extLst>
          </p:cNvPr>
          <p:cNvGrpSpPr>
            <a:grpSpLocks noChangeAspect="1"/>
          </p:cNvGrpSpPr>
          <p:nvPr/>
        </p:nvGrpSpPr>
        <p:grpSpPr bwMode="auto">
          <a:xfrm>
            <a:off x="96913" y="1801720"/>
            <a:ext cx="1330762" cy="1244311"/>
            <a:chOff x="-106" y="-109"/>
            <a:chExt cx="1878" cy="1756"/>
          </a:xfrm>
        </p:grpSpPr>
        <p:sp>
          <p:nvSpPr>
            <p:cNvPr id="41" name="Freeform 20">
              <a:extLst>
                <a:ext uri="{FF2B5EF4-FFF2-40B4-BE49-F238E27FC236}">
                  <a16:creationId xmlns:a16="http://schemas.microsoft.com/office/drawing/2014/main" id="{712C3916-B96F-4539-8CEB-E3B9996C6FA8}"/>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21">
              <a:extLst>
                <a:ext uri="{FF2B5EF4-FFF2-40B4-BE49-F238E27FC236}">
                  <a16:creationId xmlns:a16="http://schemas.microsoft.com/office/drawing/2014/main" id="{AAFB6FE8-3AD8-4D6C-ADA2-A0347FFC3AEE}"/>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22">
              <a:extLst>
                <a:ext uri="{FF2B5EF4-FFF2-40B4-BE49-F238E27FC236}">
                  <a16:creationId xmlns:a16="http://schemas.microsoft.com/office/drawing/2014/main" id="{D945074E-716C-4129-9B5D-56B6185BC588}"/>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18847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a:t>Charts MUST stick to one palette per chart</a:t>
            </a:r>
            <a:endParaRPr lang="en-GB" dirty="0"/>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1293344894"/>
              </p:ext>
            </p:extLst>
          </p:nvPr>
        </p:nvGraphicFramePr>
        <p:xfrm>
          <a:off x="266330" y="1644650"/>
          <a:ext cx="3436938" cy="47561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14">
            <a:extLst>
              <a:ext uri="{FF2B5EF4-FFF2-40B4-BE49-F238E27FC236}">
                <a16:creationId xmlns:a16="http://schemas.microsoft.com/office/drawing/2014/main" id="{3C8DDC34-34C1-4B4B-83AB-F3CA60AF3828}"/>
              </a:ext>
            </a:extLst>
          </p:cNvPr>
          <p:cNvGraphicFramePr>
            <a:graphicFrameLocks/>
          </p:cNvGraphicFramePr>
          <p:nvPr>
            <p:extLst>
              <p:ext uri="{D42A27DB-BD31-4B8C-83A1-F6EECF244321}">
                <p14:modId xmlns:p14="http://schemas.microsoft.com/office/powerpoint/2010/main" val="415387874"/>
              </p:ext>
            </p:extLst>
          </p:nvPr>
        </p:nvGraphicFramePr>
        <p:xfrm>
          <a:off x="4358053" y="1644650"/>
          <a:ext cx="3436441" cy="47561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14">
            <a:extLst>
              <a:ext uri="{FF2B5EF4-FFF2-40B4-BE49-F238E27FC236}">
                <a16:creationId xmlns:a16="http://schemas.microsoft.com/office/drawing/2014/main" id="{D5D44E3B-8088-4580-AFE1-5806023B7BAC}"/>
              </a:ext>
            </a:extLst>
          </p:cNvPr>
          <p:cNvGraphicFramePr>
            <a:graphicFrameLocks/>
          </p:cNvGraphicFramePr>
          <p:nvPr>
            <p:extLst>
              <p:ext uri="{D42A27DB-BD31-4B8C-83A1-F6EECF244321}">
                <p14:modId xmlns:p14="http://schemas.microsoft.com/office/powerpoint/2010/main" val="1209058671"/>
              </p:ext>
            </p:extLst>
          </p:nvPr>
        </p:nvGraphicFramePr>
        <p:xfrm>
          <a:off x="8449280" y="1644650"/>
          <a:ext cx="3436441" cy="47561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50130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dirty="0"/>
              <a:t>Charts MUST stick to one palette per chart</a:t>
            </a:r>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2796363752"/>
              </p:ext>
            </p:extLst>
          </p:nvPr>
        </p:nvGraphicFramePr>
        <p:xfrm>
          <a:off x="275208" y="1645444"/>
          <a:ext cx="3382963" cy="3567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14">
            <a:extLst>
              <a:ext uri="{FF2B5EF4-FFF2-40B4-BE49-F238E27FC236}">
                <a16:creationId xmlns:a16="http://schemas.microsoft.com/office/drawing/2014/main" id="{37E66D69-7111-4FD6-86B8-44397717CE85}"/>
              </a:ext>
            </a:extLst>
          </p:cNvPr>
          <p:cNvGraphicFramePr>
            <a:graphicFrameLocks/>
          </p:cNvGraphicFramePr>
          <p:nvPr>
            <p:extLst>
              <p:ext uri="{D42A27DB-BD31-4B8C-83A1-F6EECF244321}">
                <p14:modId xmlns:p14="http://schemas.microsoft.com/office/powerpoint/2010/main" val="3992507708"/>
              </p:ext>
            </p:extLst>
          </p:nvPr>
        </p:nvGraphicFramePr>
        <p:xfrm>
          <a:off x="4406831" y="1645444"/>
          <a:ext cx="3382566" cy="3567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14">
            <a:extLst>
              <a:ext uri="{FF2B5EF4-FFF2-40B4-BE49-F238E27FC236}">
                <a16:creationId xmlns:a16="http://schemas.microsoft.com/office/drawing/2014/main" id="{7E681481-176A-47A8-AEA2-B04677E213D5}"/>
              </a:ext>
            </a:extLst>
          </p:cNvPr>
          <p:cNvGraphicFramePr>
            <a:graphicFrameLocks/>
          </p:cNvGraphicFramePr>
          <p:nvPr>
            <p:extLst>
              <p:ext uri="{D42A27DB-BD31-4B8C-83A1-F6EECF244321}">
                <p14:modId xmlns:p14="http://schemas.microsoft.com/office/powerpoint/2010/main" val="2833499323"/>
              </p:ext>
            </p:extLst>
          </p:nvPr>
        </p:nvGraphicFramePr>
        <p:xfrm>
          <a:off x="8538056" y="1645444"/>
          <a:ext cx="3382566" cy="3567112"/>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C91EB463-AFF4-42DE-9D0A-F2FB6DCEB915}"/>
              </a:ext>
            </a:extLst>
          </p:cNvPr>
          <p:cNvSpPr txBox="1"/>
          <p:nvPr/>
        </p:nvSpPr>
        <p:spPr>
          <a:xfrm>
            <a:off x="1196752" y="2961113"/>
            <a:ext cx="1539875" cy="830997"/>
          </a:xfrm>
          <a:prstGeom prst="rect">
            <a:avLst/>
          </a:prstGeom>
          <a:noFill/>
        </p:spPr>
        <p:txBody>
          <a:bodyPr wrap="square">
            <a:spAutoFit/>
          </a:bodyPr>
          <a:lstStyle/>
          <a:p>
            <a:pPr algn="ctr"/>
            <a:r>
              <a:rPr lang="en-GB" sz="4800" b="0" i="0" u="none" strike="noStrike" baseline="0" dirty="0">
                <a:latin typeface="Ubuntu" panose="020B0504030602030204" pitchFamily="34" charset="0"/>
              </a:rPr>
              <a:t>3.6</a:t>
            </a:r>
            <a:r>
              <a:rPr lang="en-GB" sz="4800" b="0" i="0" u="none" strike="noStrike" baseline="30000" dirty="0">
                <a:latin typeface="Ubuntu" panose="020B0504030602030204" pitchFamily="34" charset="0"/>
              </a:rPr>
              <a:t>bn</a:t>
            </a:r>
            <a:endParaRPr lang="en-GB" sz="900" baseline="30000" dirty="0">
              <a:latin typeface="Ubuntu" panose="020B0504030602030204" pitchFamily="34" charset="0"/>
            </a:endParaRPr>
          </a:p>
        </p:txBody>
      </p:sp>
      <p:sp>
        <p:nvSpPr>
          <p:cNvPr id="19" name="TextBox 18">
            <a:extLst>
              <a:ext uri="{FF2B5EF4-FFF2-40B4-BE49-F238E27FC236}">
                <a16:creationId xmlns:a16="http://schemas.microsoft.com/office/drawing/2014/main" id="{5F7FA916-5B2D-4426-8CFA-1FDF73BB4CAA}"/>
              </a:ext>
            </a:extLst>
          </p:cNvPr>
          <p:cNvSpPr txBox="1"/>
          <p:nvPr/>
        </p:nvSpPr>
        <p:spPr>
          <a:xfrm>
            <a:off x="5328177" y="2961113"/>
            <a:ext cx="1539875" cy="830997"/>
          </a:xfrm>
          <a:prstGeom prst="rect">
            <a:avLst/>
          </a:prstGeom>
          <a:noFill/>
        </p:spPr>
        <p:txBody>
          <a:bodyPr wrap="square">
            <a:spAutoFit/>
          </a:bodyPr>
          <a:lstStyle/>
          <a:p>
            <a:pPr algn="ctr"/>
            <a:r>
              <a:rPr lang="en-GB" sz="4800" b="0" i="0" u="none" strike="noStrike" baseline="0" dirty="0">
                <a:latin typeface="Ubuntu" panose="020B0504030602030204" pitchFamily="34" charset="0"/>
              </a:rPr>
              <a:t>3.6</a:t>
            </a:r>
            <a:r>
              <a:rPr lang="en-GB" sz="4800" b="0" i="0" u="none" strike="noStrike" baseline="30000" dirty="0">
                <a:latin typeface="Ubuntu" panose="020B0504030602030204" pitchFamily="34" charset="0"/>
              </a:rPr>
              <a:t>bn</a:t>
            </a:r>
            <a:endParaRPr lang="en-GB" sz="900" baseline="30000" dirty="0">
              <a:latin typeface="Ubuntu" panose="020B0504030602030204" pitchFamily="34" charset="0"/>
            </a:endParaRPr>
          </a:p>
        </p:txBody>
      </p:sp>
      <p:sp>
        <p:nvSpPr>
          <p:cNvPr id="20" name="TextBox 19">
            <a:extLst>
              <a:ext uri="{FF2B5EF4-FFF2-40B4-BE49-F238E27FC236}">
                <a16:creationId xmlns:a16="http://schemas.microsoft.com/office/drawing/2014/main" id="{84E6F3A0-9ABA-4D5D-9A22-43541EDABC0F}"/>
              </a:ext>
            </a:extLst>
          </p:cNvPr>
          <p:cNvSpPr txBox="1"/>
          <p:nvPr/>
        </p:nvSpPr>
        <p:spPr>
          <a:xfrm>
            <a:off x="9459402" y="2961113"/>
            <a:ext cx="1539875" cy="830997"/>
          </a:xfrm>
          <a:prstGeom prst="rect">
            <a:avLst/>
          </a:prstGeom>
          <a:noFill/>
        </p:spPr>
        <p:txBody>
          <a:bodyPr wrap="square">
            <a:spAutoFit/>
          </a:bodyPr>
          <a:lstStyle/>
          <a:p>
            <a:pPr algn="ctr"/>
            <a:r>
              <a:rPr lang="en-GB" sz="4800" b="0" i="0" u="none" strike="noStrike" baseline="0" dirty="0">
                <a:latin typeface="Ubuntu" panose="020B0504030602030204" pitchFamily="34" charset="0"/>
              </a:rPr>
              <a:t>3.6</a:t>
            </a:r>
            <a:r>
              <a:rPr lang="en-GB" sz="4800" b="0" i="0" u="none" strike="noStrike" baseline="30000" dirty="0">
                <a:latin typeface="Ubuntu" panose="020B0504030602030204" pitchFamily="34" charset="0"/>
              </a:rPr>
              <a:t>bn</a:t>
            </a:r>
            <a:endParaRPr lang="en-GB" sz="900" baseline="30000" dirty="0">
              <a:latin typeface="Ubuntu" panose="020B0504030602030204" pitchFamily="34" charset="0"/>
            </a:endParaRPr>
          </a:p>
        </p:txBody>
      </p:sp>
      <p:sp>
        <p:nvSpPr>
          <p:cNvPr id="21" name="Oval 20">
            <a:extLst>
              <a:ext uri="{FF2B5EF4-FFF2-40B4-BE49-F238E27FC236}">
                <a16:creationId xmlns:a16="http://schemas.microsoft.com/office/drawing/2014/main" id="{BF14391D-B7D6-4335-A800-C4948679AB82}"/>
              </a:ext>
            </a:extLst>
          </p:cNvPr>
          <p:cNvSpPr/>
          <p:nvPr/>
        </p:nvSpPr>
        <p:spPr>
          <a:xfrm>
            <a:off x="2642588" y="1968529"/>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22" name="Oval 21">
            <a:extLst>
              <a:ext uri="{FF2B5EF4-FFF2-40B4-BE49-F238E27FC236}">
                <a16:creationId xmlns:a16="http://schemas.microsoft.com/office/drawing/2014/main" id="{171A0935-5B63-4E9F-9BB5-F91F8D31E592}"/>
              </a:ext>
            </a:extLst>
          </p:cNvPr>
          <p:cNvSpPr/>
          <p:nvPr/>
        </p:nvSpPr>
        <p:spPr>
          <a:xfrm>
            <a:off x="6853843" y="1968529"/>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23" name="Oval 22">
            <a:extLst>
              <a:ext uri="{FF2B5EF4-FFF2-40B4-BE49-F238E27FC236}">
                <a16:creationId xmlns:a16="http://schemas.microsoft.com/office/drawing/2014/main" id="{F18C2E5C-6BEB-41D1-B65A-26997081A0E1}"/>
              </a:ext>
            </a:extLst>
          </p:cNvPr>
          <p:cNvSpPr/>
          <p:nvPr/>
        </p:nvSpPr>
        <p:spPr>
          <a:xfrm>
            <a:off x="11000430" y="1968529"/>
            <a:ext cx="463550" cy="463550"/>
          </a:xfrm>
          <a:prstGeom prst="ellipse">
            <a:avLst/>
          </a:prstGeom>
          <a:solidFill>
            <a:srgbClr val="00BFBF"/>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grpSp>
        <p:nvGrpSpPr>
          <p:cNvPr id="2" name="Group 1">
            <a:extLst>
              <a:ext uri="{FF2B5EF4-FFF2-40B4-BE49-F238E27FC236}">
                <a16:creationId xmlns:a16="http://schemas.microsoft.com/office/drawing/2014/main" id="{1394562F-2690-4810-9F70-08B73B5C81C5}"/>
              </a:ext>
            </a:extLst>
          </p:cNvPr>
          <p:cNvGrpSpPr/>
          <p:nvPr/>
        </p:nvGrpSpPr>
        <p:grpSpPr>
          <a:xfrm>
            <a:off x="425498" y="5615017"/>
            <a:ext cx="3280393" cy="463550"/>
            <a:chOff x="736216" y="5615017"/>
            <a:chExt cx="3280393" cy="463550"/>
          </a:xfrm>
        </p:grpSpPr>
        <p:sp>
          <p:nvSpPr>
            <p:cNvPr id="25" name="Oval 24">
              <a:extLst>
                <a:ext uri="{FF2B5EF4-FFF2-40B4-BE49-F238E27FC236}">
                  <a16:creationId xmlns:a16="http://schemas.microsoft.com/office/drawing/2014/main" id="{104D7A0C-E72A-4AC8-8476-99507CC3CFA9}"/>
                </a:ext>
              </a:extLst>
            </p:cNvPr>
            <p:cNvSpPr/>
            <p:nvPr/>
          </p:nvSpPr>
          <p:spPr>
            <a:xfrm>
              <a:off x="736216" y="5615017"/>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28" name="TextBox 27">
              <a:extLst>
                <a:ext uri="{FF2B5EF4-FFF2-40B4-BE49-F238E27FC236}">
                  <a16:creationId xmlns:a16="http://schemas.microsoft.com/office/drawing/2014/main" id="{5921D5CC-6427-4560-8F57-E377239E90B8}"/>
                </a:ext>
              </a:extLst>
            </p:cNvPr>
            <p:cNvSpPr txBox="1"/>
            <p:nvPr/>
          </p:nvSpPr>
          <p:spPr>
            <a:xfrm>
              <a:off x="1253032" y="5723682"/>
              <a:ext cx="2763577" cy="246221"/>
            </a:xfrm>
            <a:prstGeom prst="rect">
              <a:avLst/>
            </a:prstGeom>
            <a:noFill/>
          </p:spPr>
          <p:txBody>
            <a:bodyPr wrap="none" lIns="0" tIns="0" rIns="0" bIns="0" anchor="ctr" anchorCtr="0">
              <a:spAutoFit/>
            </a:bodyPr>
            <a:lstStyle/>
            <a:p>
              <a:r>
                <a:rPr lang="en-GB" sz="1600" b="1" i="0" u="none" strike="noStrike" baseline="0" dirty="0">
                  <a:latin typeface="Ubuntu" panose="020B0504030602030204" pitchFamily="34" charset="0"/>
                </a:rPr>
                <a:t>Use bright </a:t>
              </a:r>
              <a:r>
                <a:rPr lang="en-GB" sz="1600" b="1" i="0" u="none" strike="noStrike" baseline="0" dirty="0" err="1">
                  <a:latin typeface="Ubuntu" panose="020B0504030602030204" pitchFamily="34" charset="0"/>
                </a:rPr>
                <a:t>color</a:t>
              </a:r>
              <a:r>
                <a:rPr lang="en-GB" sz="1600" b="1" i="0" u="none" strike="noStrike" baseline="0" dirty="0">
                  <a:latin typeface="Ubuntu" panose="020B0504030602030204" pitchFamily="34" charset="0"/>
                </a:rPr>
                <a:t> to highlight</a:t>
              </a:r>
              <a:endParaRPr lang="en-GB" sz="1600" b="1" dirty="0">
                <a:latin typeface="Ubuntu" panose="020B0504030602030204" pitchFamily="34" charset="0"/>
              </a:endParaRPr>
            </a:p>
          </p:txBody>
        </p:sp>
      </p:grpSp>
      <p:grpSp>
        <p:nvGrpSpPr>
          <p:cNvPr id="3" name="Group 2">
            <a:extLst>
              <a:ext uri="{FF2B5EF4-FFF2-40B4-BE49-F238E27FC236}">
                <a16:creationId xmlns:a16="http://schemas.microsoft.com/office/drawing/2014/main" id="{B6BE1FDE-9DE9-4BC2-AAFC-379EE1FBBBE6}"/>
              </a:ext>
            </a:extLst>
          </p:cNvPr>
          <p:cNvGrpSpPr/>
          <p:nvPr/>
        </p:nvGrpSpPr>
        <p:grpSpPr>
          <a:xfrm>
            <a:off x="4455804" y="5615017"/>
            <a:ext cx="3280393" cy="463550"/>
            <a:chOff x="4522703" y="5615017"/>
            <a:chExt cx="3280393" cy="463550"/>
          </a:xfrm>
        </p:grpSpPr>
        <p:sp>
          <p:nvSpPr>
            <p:cNvPr id="26" name="Oval 25">
              <a:extLst>
                <a:ext uri="{FF2B5EF4-FFF2-40B4-BE49-F238E27FC236}">
                  <a16:creationId xmlns:a16="http://schemas.microsoft.com/office/drawing/2014/main" id="{AAEDE0DC-3B25-4E89-A9B1-C7E7E226878B}"/>
                </a:ext>
              </a:extLst>
            </p:cNvPr>
            <p:cNvSpPr/>
            <p:nvPr/>
          </p:nvSpPr>
          <p:spPr>
            <a:xfrm>
              <a:off x="4522703" y="5615017"/>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29" name="TextBox 28">
              <a:extLst>
                <a:ext uri="{FF2B5EF4-FFF2-40B4-BE49-F238E27FC236}">
                  <a16:creationId xmlns:a16="http://schemas.microsoft.com/office/drawing/2014/main" id="{D75B23D2-7035-4C1D-8E7F-91CA10813196}"/>
                </a:ext>
              </a:extLst>
            </p:cNvPr>
            <p:cNvSpPr txBox="1"/>
            <p:nvPr/>
          </p:nvSpPr>
          <p:spPr>
            <a:xfrm>
              <a:off x="5039519" y="5723682"/>
              <a:ext cx="2763577" cy="246221"/>
            </a:xfrm>
            <a:prstGeom prst="rect">
              <a:avLst/>
            </a:prstGeom>
            <a:noFill/>
          </p:spPr>
          <p:txBody>
            <a:bodyPr wrap="none" lIns="0" tIns="0" rIns="0" bIns="0" anchor="ctr" anchorCtr="0">
              <a:spAutoFit/>
            </a:bodyPr>
            <a:lstStyle/>
            <a:p>
              <a:r>
                <a:rPr lang="en-GB" sz="1600" b="1" i="0" u="none" strike="noStrike" baseline="0">
                  <a:latin typeface="Ubuntu" panose="020B0504030602030204" pitchFamily="34" charset="0"/>
                </a:rPr>
                <a:t>Use bright color to highlight</a:t>
              </a:r>
              <a:endParaRPr lang="en-GB" sz="1600" b="1" dirty="0">
                <a:latin typeface="Ubuntu" panose="020B0504030602030204" pitchFamily="34" charset="0"/>
              </a:endParaRPr>
            </a:p>
          </p:txBody>
        </p:sp>
      </p:grpSp>
      <p:grpSp>
        <p:nvGrpSpPr>
          <p:cNvPr id="4" name="Group 3">
            <a:extLst>
              <a:ext uri="{FF2B5EF4-FFF2-40B4-BE49-F238E27FC236}">
                <a16:creationId xmlns:a16="http://schemas.microsoft.com/office/drawing/2014/main" id="{6CACC0F2-9CE2-4D75-B46A-9C3043F289B6}"/>
              </a:ext>
            </a:extLst>
          </p:cNvPr>
          <p:cNvGrpSpPr/>
          <p:nvPr/>
        </p:nvGrpSpPr>
        <p:grpSpPr>
          <a:xfrm>
            <a:off x="8529472" y="5615017"/>
            <a:ext cx="3295275" cy="463550"/>
            <a:chOff x="8414062" y="5615017"/>
            <a:chExt cx="3295275" cy="463550"/>
          </a:xfrm>
        </p:grpSpPr>
        <p:sp>
          <p:nvSpPr>
            <p:cNvPr id="24" name="Oval 23">
              <a:extLst>
                <a:ext uri="{FF2B5EF4-FFF2-40B4-BE49-F238E27FC236}">
                  <a16:creationId xmlns:a16="http://schemas.microsoft.com/office/drawing/2014/main" id="{95C0CB45-AC85-4712-AA29-A44A40212E2D}"/>
                </a:ext>
              </a:extLst>
            </p:cNvPr>
            <p:cNvSpPr/>
            <p:nvPr/>
          </p:nvSpPr>
          <p:spPr>
            <a:xfrm>
              <a:off x="8414062" y="5615017"/>
              <a:ext cx="463550" cy="463550"/>
            </a:xfrm>
            <a:prstGeom prst="ellipse">
              <a:avLst/>
            </a:prstGeom>
            <a:solidFill>
              <a:srgbClr val="00BFBF"/>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dirty="0">
                  <a:latin typeface="Ubuntu" panose="020B0504030602030204" pitchFamily="34" charset="0"/>
                </a:rPr>
                <a:t>1</a:t>
              </a:r>
            </a:p>
          </p:txBody>
        </p:sp>
        <p:sp>
          <p:nvSpPr>
            <p:cNvPr id="30" name="TextBox 29">
              <a:extLst>
                <a:ext uri="{FF2B5EF4-FFF2-40B4-BE49-F238E27FC236}">
                  <a16:creationId xmlns:a16="http://schemas.microsoft.com/office/drawing/2014/main" id="{F97D2834-B1BF-4619-8393-7DB978B8444E}"/>
                </a:ext>
              </a:extLst>
            </p:cNvPr>
            <p:cNvSpPr txBox="1"/>
            <p:nvPr/>
          </p:nvSpPr>
          <p:spPr>
            <a:xfrm>
              <a:off x="8945760" y="5723682"/>
              <a:ext cx="2763577" cy="246221"/>
            </a:xfrm>
            <a:prstGeom prst="rect">
              <a:avLst/>
            </a:prstGeom>
            <a:noFill/>
          </p:spPr>
          <p:txBody>
            <a:bodyPr wrap="none" lIns="0" tIns="0" rIns="0" bIns="0" anchor="ctr" anchorCtr="0">
              <a:spAutoFit/>
            </a:bodyPr>
            <a:lstStyle/>
            <a:p>
              <a:r>
                <a:rPr lang="en-GB" sz="1600" b="1" i="0" u="none" strike="noStrike" baseline="0">
                  <a:latin typeface="Ubuntu" panose="020B0504030602030204" pitchFamily="34" charset="0"/>
                </a:rPr>
                <a:t>Use bright color to highlight</a:t>
              </a:r>
              <a:endParaRPr lang="en-GB" sz="1600" b="1" dirty="0">
                <a:latin typeface="Ubuntu" panose="020B0504030602030204" pitchFamily="34" charset="0"/>
              </a:endParaRPr>
            </a:p>
          </p:txBody>
        </p:sp>
      </p:grpSp>
    </p:spTree>
    <p:extLst>
      <p:ext uri="{BB962C8B-B14F-4D97-AF65-F5344CB8AC3E}">
        <p14:creationId xmlns:p14="http://schemas.microsoft.com/office/powerpoint/2010/main" val="361851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Chart Placeholder 9">
            <a:extLst>
              <a:ext uri="{FF2B5EF4-FFF2-40B4-BE49-F238E27FC236}">
                <a16:creationId xmlns:a16="http://schemas.microsoft.com/office/drawing/2014/main" id="{4A977DCC-70CE-4015-BCF4-DCA028C3922F}"/>
              </a:ext>
            </a:extLst>
          </p:cNvPr>
          <p:cNvGraphicFramePr>
            <a:graphicFrameLocks/>
          </p:cNvGraphicFramePr>
          <p:nvPr>
            <p:extLst>
              <p:ext uri="{D42A27DB-BD31-4B8C-83A1-F6EECF244321}">
                <p14:modId xmlns:p14="http://schemas.microsoft.com/office/powerpoint/2010/main" val="1978653965"/>
              </p:ext>
            </p:extLst>
          </p:nvPr>
        </p:nvGraphicFramePr>
        <p:xfrm>
          <a:off x="5868607" y="1315843"/>
          <a:ext cx="5652328" cy="4801853"/>
        </p:xfrm>
        <a:graphic>
          <a:graphicData uri="http://schemas.openxmlformats.org/drawingml/2006/chart">
            <c:chart xmlns:c="http://schemas.openxmlformats.org/drawingml/2006/chart" xmlns:r="http://schemas.openxmlformats.org/officeDocument/2006/relationships" r:id="rId2"/>
          </a:graphicData>
        </a:graphic>
      </p:graphicFrame>
      <p:sp>
        <p:nvSpPr>
          <p:cNvPr id="10" name="Espace réservé du texte 9">
            <a:extLst>
              <a:ext uri="{FF2B5EF4-FFF2-40B4-BE49-F238E27FC236}">
                <a16:creationId xmlns:a16="http://schemas.microsoft.com/office/drawing/2014/main" id="{4C38019B-ED2B-4ADF-8568-F319BA356283}"/>
              </a:ext>
            </a:extLst>
          </p:cNvPr>
          <p:cNvSpPr>
            <a:spLocks noGrp="1"/>
          </p:cNvSpPr>
          <p:nvPr>
            <p:ph type="body" sz="quarter" idx="10"/>
          </p:nvPr>
        </p:nvSpPr>
        <p:spPr>
          <a:xfrm>
            <a:off x="404813" y="2514600"/>
            <a:ext cx="5463794" cy="1828800"/>
          </a:xfrm>
        </p:spPr>
        <p:txBody>
          <a:bodyPr>
            <a:normAutofit/>
          </a:bodyPr>
          <a:lstStyle/>
          <a:p>
            <a:r>
              <a:rPr lang="en-GB" sz="1600" dirty="0">
                <a:solidFill>
                  <a:srgbClr val="000000"/>
                </a:solidFill>
              </a:rPr>
              <a:t>Lorem ipsum </a:t>
            </a:r>
            <a:r>
              <a:rPr lang="en-GB" sz="1600" dirty="0" err="1">
                <a:solidFill>
                  <a:srgbClr val="000000"/>
                </a:solidFill>
              </a:rPr>
              <a:t>dolor</a:t>
            </a:r>
            <a:r>
              <a:rPr lang="en-GB" sz="1600" dirty="0">
                <a:solidFill>
                  <a:srgbClr val="000000"/>
                </a:solidFill>
              </a:rPr>
              <a:t> sit </a:t>
            </a:r>
            <a:r>
              <a:rPr lang="en-GB" sz="1600" dirty="0" err="1">
                <a:solidFill>
                  <a:srgbClr val="000000"/>
                </a:solidFill>
              </a:rPr>
              <a:t>amet</a:t>
            </a:r>
            <a:r>
              <a:rPr lang="en-GB" sz="1600" dirty="0">
                <a:solidFill>
                  <a:srgbClr val="000000"/>
                </a:solidFill>
              </a:rPr>
              <a:t>, </a:t>
            </a:r>
            <a:r>
              <a:rPr lang="en-GB" sz="1600" dirty="0" err="1">
                <a:solidFill>
                  <a:srgbClr val="000000"/>
                </a:solidFill>
              </a:rPr>
              <a:t>consetetur</a:t>
            </a:r>
            <a:r>
              <a:rPr lang="en-GB" sz="1600" dirty="0">
                <a:solidFill>
                  <a:srgbClr val="000000"/>
                </a:solidFill>
              </a:rPr>
              <a:t> </a:t>
            </a:r>
            <a:r>
              <a:rPr lang="en-GB" sz="1600" dirty="0" err="1">
                <a:solidFill>
                  <a:srgbClr val="000000"/>
                </a:solidFill>
              </a:rPr>
              <a:t>sadipscing</a:t>
            </a:r>
            <a:r>
              <a:rPr lang="en-GB" sz="1600" dirty="0">
                <a:solidFill>
                  <a:srgbClr val="000000"/>
                </a:solidFill>
              </a:rPr>
              <a:t> </a:t>
            </a:r>
            <a:r>
              <a:rPr lang="en-GB" sz="1600" dirty="0" err="1">
                <a:solidFill>
                  <a:srgbClr val="000000"/>
                </a:solidFill>
              </a:rPr>
              <a:t>elitr</a:t>
            </a:r>
            <a:r>
              <a:rPr lang="en-GB" sz="1600" dirty="0">
                <a:solidFill>
                  <a:srgbClr val="000000"/>
                </a:solidFill>
              </a:rPr>
              <a:t>, </a:t>
            </a:r>
            <a:r>
              <a:rPr lang="en-GB" sz="1600" dirty="0" err="1">
                <a:solidFill>
                  <a:srgbClr val="000000"/>
                </a:solidFill>
              </a:rPr>
              <a:t>sed</a:t>
            </a:r>
            <a:r>
              <a:rPr lang="en-GB" sz="1600" dirty="0">
                <a:solidFill>
                  <a:srgbClr val="000000"/>
                </a:solidFill>
              </a:rPr>
              <a:t> </a:t>
            </a:r>
            <a:r>
              <a:rPr lang="en-GB" sz="1600" dirty="0" err="1">
                <a:solidFill>
                  <a:srgbClr val="000000"/>
                </a:solidFill>
              </a:rPr>
              <a:t>diam</a:t>
            </a:r>
            <a:r>
              <a:rPr lang="en-GB" sz="1600" dirty="0">
                <a:solidFill>
                  <a:srgbClr val="000000"/>
                </a:solidFill>
              </a:rPr>
              <a:t> </a:t>
            </a:r>
            <a:r>
              <a:rPr lang="en-GB" sz="1600" dirty="0" err="1">
                <a:solidFill>
                  <a:srgbClr val="000000"/>
                </a:solidFill>
              </a:rPr>
              <a:t>nonumy</a:t>
            </a:r>
            <a:r>
              <a:rPr lang="en-GB" sz="1600" dirty="0">
                <a:solidFill>
                  <a:srgbClr val="000000"/>
                </a:solidFill>
              </a:rPr>
              <a:t> </a:t>
            </a:r>
            <a:r>
              <a:rPr lang="en-GB" sz="1600" dirty="0" err="1">
                <a:solidFill>
                  <a:srgbClr val="000000"/>
                </a:solidFill>
              </a:rPr>
              <a:t>eirmod</a:t>
            </a:r>
            <a:r>
              <a:rPr lang="en-GB" sz="1600" dirty="0">
                <a:solidFill>
                  <a:srgbClr val="000000"/>
                </a:solidFill>
              </a:rPr>
              <a:t> </a:t>
            </a:r>
            <a:r>
              <a:rPr lang="en-GB" sz="1600" dirty="0" err="1">
                <a:solidFill>
                  <a:srgbClr val="000000"/>
                </a:solidFill>
              </a:rPr>
              <a:t>tempor</a:t>
            </a:r>
            <a:r>
              <a:rPr lang="en-GB" sz="1600" dirty="0">
                <a:solidFill>
                  <a:srgbClr val="000000"/>
                </a:solidFill>
              </a:rPr>
              <a:t> </a:t>
            </a:r>
            <a:r>
              <a:rPr lang="en-GB" sz="1600" dirty="0" err="1">
                <a:solidFill>
                  <a:srgbClr val="000000"/>
                </a:solidFill>
              </a:rPr>
              <a:t>invidunt</a:t>
            </a:r>
            <a:r>
              <a:rPr lang="en-GB" sz="1600" dirty="0">
                <a:solidFill>
                  <a:srgbClr val="000000"/>
                </a:solidFill>
              </a:rPr>
              <a:t> </a:t>
            </a:r>
            <a:r>
              <a:rPr lang="en-GB" sz="1600" dirty="0" err="1">
                <a:solidFill>
                  <a:srgbClr val="000000"/>
                </a:solidFill>
              </a:rPr>
              <a:t>ut</a:t>
            </a:r>
            <a:r>
              <a:rPr lang="en-GB" sz="1600" dirty="0">
                <a:solidFill>
                  <a:srgbClr val="000000"/>
                </a:solidFill>
              </a:rPr>
              <a:t> </a:t>
            </a:r>
            <a:r>
              <a:rPr lang="en-GB" sz="1600" dirty="0" err="1">
                <a:solidFill>
                  <a:srgbClr val="000000"/>
                </a:solidFill>
              </a:rPr>
              <a:t>labore</a:t>
            </a:r>
            <a:r>
              <a:rPr lang="en-GB" sz="1600" dirty="0">
                <a:solidFill>
                  <a:srgbClr val="000000"/>
                </a:solidFill>
              </a:rPr>
              <a:t>.</a:t>
            </a:r>
          </a:p>
          <a:p>
            <a:endParaRPr lang="en-GB" sz="1600" dirty="0"/>
          </a:p>
        </p:txBody>
      </p:sp>
      <p:sp>
        <p:nvSpPr>
          <p:cNvPr id="11" name="Espace réservé du texte 10">
            <a:extLst>
              <a:ext uri="{FF2B5EF4-FFF2-40B4-BE49-F238E27FC236}">
                <a16:creationId xmlns:a16="http://schemas.microsoft.com/office/drawing/2014/main" id="{28FEBC8B-0CAB-42DB-BC7B-B8A2EA388034}"/>
              </a:ext>
            </a:extLst>
          </p:cNvPr>
          <p:cNvSpPr>
            <a:spLocks noGrp="1"/>
          </p:cNvSpPr>
          <p:nvPr>
            <p:ph type="body" sz="quarter" idx="11"/>
          </p:nvPr>
        </p:nvSpPr>
        <p:spPr>
          <a:xfrm>
            <a:off x="404813" y="1327150"/>
            <a:ext cx="7443787" cy="457688"/>
          </a:xfrm>
        </p:spPr>
        <p:txBody>
          <a:bodyPr/>
          <a:lstStyle/>
          <a:p>
            <a:r>
              <a:rPr lang="en-GB" dirty="0">
                <a:solidFill>
                  <a:schemeClr val="tx1"/>
                </a:solidFill>
              </a:rPr>
              <a:t>Overview or summary lorem ipsum </a:t>
            </a:r>
            <a:r>
              <a:rPr lang="en-GB" dirty="0" err="1">
                <a:solidFill>
                  <a:schemeClr val="tx1"/>
                </a:solidFill>
              </a:rPr>
              <a:t>dolor</a:t>
            </a:r>
            <a:r>
              <a:rPr lang="en-GB" dirty="0">
                <a:solidFill>
                  <a:schemeClr val="tx1"/>
                </a:solidFill>
              </a:rPr>
              <a:t> </a:t>
            </a:r>
            <a:r>
              <a:rPr lang="en-GB" dirty="0" err="1">
                <a:solidFill>
                  <a:schemeClr val="tx1"/>
                </a:solidFill>
              </a:rPr>
              <a:t>amet</a:t>
            </a:r>
            <a:r>
              <a:rPr lang="en-GB" dirty="0">
                <a:solidFill>
                  <a:schemeClr val="tx1"/>
                </a:solidFill>
              </a:rPr>
              <a:t>.</a:t>
            </a:r>
          </a:p>
        </p:txBody>
      </p:sp>
      <p:sp>
        <p:nvSpPr>
          <p:cNvPr id="4" name="Title 3">
            <a:extLst>
              <a:ext uri="{FF2B5EF4-FFF2-40B4-BE49-F238E27FC236}">
                <a16:creationId xmlns:a16="http://schemas.microsoft.com/office/drawing/2014/main" id="{07F21970-4F2B-47DE-9565-1CB3703C7036}"/>
              </a:ext>
            </a:extLst>
          </p:cNvPr>
          <p:cNvSpPr>
            <a:spLocks noGrp="1"/>
          </p:cNvSpPr>
          <p:nvPr>
            <p:ph type="title"/>
          </p:nvPr>
        </p:nvSpPr>
        <p:spPr>
          <a:xfrm>
            <a:off x="404813" y="388188"/>
            <a:ext cx="10947772" cy="716711"/>
          </a:xfrm>
        </p:spPr>
        <p:txBody>
          <a:bodyPr/>
          <a:lstStyle/>
          <a:p>
            <a:pPr marL="95250" indent="-95250">
              <a:lnSpc>
                <a:spcPts val="8000"/>
              </a:lnSpc>
            </a:pPr>
            <a:r>
              <a:rPr lang="en-GB" sz="4000" dirty="0">
                <a:solidFill>
                  <a:schemeClr val="accent2"/>
                </a:solidFill>
              </a:rPr>
              <a:t>TITLE UBUNTU CAPS</a:t>
            </a:r>
            <a:endParaRPr lang="en-GB" sz="4000" b="1" dirty="0">
              <a:solidFill>
                <a:schemeClr val="accent2"/>
              </a:solidFill>
              <a:ea typeface="+mn-ea"/>
              <a:cs typeface="+mn-cs"/>
            </a:endParaRPr>
          </a:p>
        </p:txBody>
      </p:sp>
    </p:spTree>
    <p:extLst>
      <p:ext uri="{BB962C8B-B14F-4D97-AF65-F5344CB8AC3E}">
        <p14:creationId xmlns:p14="http://schemas.microsoft.com/office/powerpoint/2010/main" val="3867284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dirty="0"/>
              <a:t>Cool palette use example</a:t>
            </a:r>
          </a:p>
        </p:txBody>
      </p:sp>
      <p:graphicFrame>
        <p:nvGraphicFramePr>
          <p:cNvPr id="5" name="Table 5">
            <a:extLst>
              <a:ext uri="{FF2B5EF4-FFF2-40B4-BE49-F238E27FC236}">
                <a16:creationId xmlns:a16="http://schemas.microsoft.com/office/drawing/2014/main" id="{B602B9F4-2677-4B43-894A-0029B8A53700}"/>
              </a:ext>
            </a:extLst>
          </p:cNvPr>
          <p:cNvGraphicFramePr>
            <a:graphicFrameLocks noGrp="1"/>
          </p:cNvGraphicFramePr>
          <p:nvPr>
            <p:ph sz="quarter" idx="4294967295"/>
            <p:extLst>
              <p:ext uri="{D42A27DB-BD31-4B8C-83A1-F6EECF244321}">
                <p14:modId xmlns:p14="http://schemas.microsoft.com/office/powerpoint/2010/main" val="2863979231"/>
              </p:ext>
            </p:extLst>
          </p:nvPr>
        </p:nvGraphicFramePr>
        <p:xfrm>
          <a:off x="409575" y="1330325"/>
          <a:ext cx="11374438" cy="2378074"/>
        </p:xfrm>
        <a:graphic>
          <a:graphicData uri="http://schemas.openxmlformats.org/drawingml/2006/table">
            <a:tbl>
              <a:tblPr firstRow="1" bandRow="1">
                <a:tableStyleId>{5C22544A-7EE6-4342-B048-85BDC9FD1C3A}</a:tableStyleId>
              </a:tblPr>
              <a:tblGrid>
                <a:gridCol w="5687219">
                  <a:extLst>
                    <a:ext uri="{9D8B030D-6E8A-4147-A177-3AD203B41FA5}">
                      <a16:colId xmlns:a16="http://schemas.microsoft.com/office/drawing/2014/main" val="2502375454"/>
                    </a:ext>
                  </a:extLst>
                </a:gridCol>
                <a:gridCol w="5687219">
                  <a:extLst>
                    <a:ext uri="{9D8B030D-6E8A-4147-A177-3AD203B41FA5}">
                      <a16:colId xmlns:a16="http://schemas.microsoft.com/office/drawing/2014/main" val="485265693"/>
                    </a:ext>
                  </a:extLst>
                </a:gridCol>
              </a:tblGrid>
              <a:tr h="7536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u="none" strike="noStrike" kern="1200" baseline="0" dirty="0">
                          <a:solidFill>
                            <a:schemeClr val="lt1"/>
                          </a:solidFill>
                          <a:latin typeface="Ubuntu" panose="020B0504030602030204" pitchFamily="34" charset="0"/>
                          <a:ea typeface="+mn-ea"/>
                          <a:cs typeface="+mn-cs"/>
                        </a:rPr>
                        <a:t>HEADER</a:t>
                      </a:r>
                      <a:br>
                        <a:rPr lang="en-GB" sz="1800" b="0" i="0" u="none" strike="noStrike" kern="1200" baseline="0" dirty="0">
                          <a:solidFill>
                            <a:schemeClr val="lt1"/>
                          </a:solidFill>
                          <a:latin typeface="Ubuntu" panose="020B0504030602030204" pitchFamily="34" charset="0"/>
                          <a:ea typeface="+mn-ea"/>
                          <a:cs typeface="+mn-cs"/>
                        </a:rPr>
                      </a:br>
                      <a:r>
                        <a:rPr lang="en-GB" sz="1800" b="0" i="0" u="none" strike="noStrike" kern="1200" baseline="0" dirty="0">
                          <a:solidFill>
                            <a:schemeClr val="lt1"/>
                          </a:solidFill>
                          <a:latin typeface="Ubuntu" panose="020B0504030602030204" pitchFamily="34" charset="0"/>
                          <a:ea typeface="+mn-ea"/>
                          <a:cs typeface="+mn-cs"/>
                        </a:rPr>
                        <a:t>lorem ipsum </a:t>
                      </a:r>
                      <a:r>
                        <a:rPr lang="en-GB" sz="1800" b="0" i="0" u="none" strike="noStrike" kern="1200" baseline="0" dirty="0" err="1">
                          <a:solidFill>
                            <a:schemeClr val="lt1"/>
                          </a:solidFill>
                          <a:latin typeface="Ubuntu" panose="020B0504030602030204" pitchFamily="34" charset="0"/>
                          <a:ea typeface="+mn-ea"/>
                          <a:cs typeface="+mn-cs"/>
                        </a:rPr>
                        <a:t>dolor</a:t>
                      </a:r>
                      <a:r>
                        <a:rPr lang="en-GB" sz="1800" b="0" i="0" u="none" strike="noStrike" kern="1200" baseline="0" dirty="0">
                          <a:solidFill>
                            <a:schemeClr val="lt1"/>
                          </a:solidFill>
                          <a:latin typeface="Ubuntu" panose="020B0504030602030204" pitchFamily="34" charset="0"/>
                          <a:ea typeface="+mn-ea"/>
                          <a:cs typeface="+mn-cs"/>
                        </a:rPr>
                        <a:t> </a:t>
                      </a:r>
                      <a:r>
                        <a:rPr lang="en-GB" sz="1800" b="0" i="0" u="none" strike="noStrike" kern="1200" baseline="0" dirty="0" err="1">
                          <a:solidFill>
                            <a:schemeClr val="lt1"/>
                          </a:solidFill>
                          <a:latin typeface="Ubuntu" panose="020B0504030602030204" pitchFamily="34" charset="0"/>
                          <a:ea typeface="+mn-ea"/>
                          <a:cs typeface="+mn-cs"/>
                        </a:rPr>
                        <a:t>amet</a:t>
                      </a:r>
                      <a:endParaRPr lang="en-GB" sz="1800" b="0" i="0" u="none" strike="noStrike" kern="1200" baseline="0" dirty="0">
                        <a:solidFill>
                          <a:schemeClr val="lt1"/>
                        </a:solidFill>
                        <a:latin typeface="Ubuntu" panose="020B0504030602030204"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FBF"/>
                    </a:solidFill>
                  </a:tcPr>
                </a:tc>
                <a:tc hMerge="1">
                  <a:txBody>
                    <a:bodyPr/>
                    <a:lstStyle/>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EA657"/>
                    </a:solidFill>
                  </a:tcPr>
                </a:tc>
                <a:extLst>
                  <a:ext uri="{0D108BD9-81ED-4DB2-BD59-A6C34878D82A}">
                    <a16:rowId xmlns:a16="http://schemas.microsoft.com/office/drawing/2014/main" val="147598181"/>
                  </a:ext>
                </a:extLst>
              </a:tr>
              <a:tr h="1624397">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mpd="sng">
                      <a:noFill/>
                    </a:lnL>
                    <a:lnR w="12700" cap="flat" cmpd="sng" algn="ctr">
                      <a:solidFill>
                        <a:schemeClr val="accent4"/>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ap="flat" cmpd="sng" algn="ctr">
                      <a:solidFill>
                        <a:schemeClr val="accent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graphicFrame>
        <p:nvGraphicFramePr>
          <p:cNvPr id="11" name="Table 5">
            <a:extLst>
              <a:ext uri="{FF2B5EF4-FFF2-40B4-BE49-F238E27FC236}">
                <a16:creationId xmlns:a16="http://schemas.microsoft.com/office/drawing/2014/main" id="{5DC4E6EC-78A0-4077-83C0-E6713A611E5C}"/>
              </a:ext>
            </a:extLst>
          </p:cNvPr>
          <p:cNvGraphicFramePr>
            <a:graphicFrameLocks/>
          </p:cNvGraphicFramePr>
          <p:nvPr>
            <p:extLst>
              <p:ext uri="{D42A27DB-BD31-4B8C-83A1-F6EECF244321}">
                <p14:modId xmlns:p14="http://schemas.microsoft.com/office/powerpoint/2010/main" val="4171475140"/>
              </p:ext>
            </p:extLst>
          </p:nvPr>
        </p:nvGraphicFramePr>
        <p:xfrm>
          <a:off x="404813" y="4128860"/>
          <a:ext cx="5691187" cy="2148115"/>
        </p:xfrm>
        <a:graphic>
          <a:graphicData uri="http://schemas.openxmlformats.org/drawingml/2006/table">
            <a:tbl>
              <a:tblPr firstRow="1" bandRow="1">
                <a:tableStyleId>{5C22544A-7EE6-4342-B048-85BDC9FD1C3A}</a:tableStyleId>
              </a:tblPr>
              <a:tblGrid>
                <a:gridCol w="5691187">
                  <a:extLst>
                    <a:ext uri="{9D8B030D-6E8A-4147-A177-3AD203B41FA5}">
                      <a16:colId xmlns:a16="http://schemas.microsoft.com/office/drawing/2014/main" val="2502375454"/>
                    </a:ext>
                  </a:extLst>
                </a:gridCol>
              </a:tblGrid>
              <a:tr h="680796">
                <a:tc>
                  <a:txBody>
                    <a:bodyPr/>
                    <a:lstStyle/>
                    <a:p>
                      <a:pPr algn="ctr"/>
                      <a:r>
                        <a:rPr lang="en-GB" sz="1800" b="0" i="0" u="none" strike="noStrike" kern="1200" baseline="0" dirty="0">
                          <a:solidFill>
                            <a:schemeClr val="lt1"/>
                          </a:solidFill>
                          <a:latin typeface="Ubuntu" panose="020B0504030602030204" pitchFamily="34" charset="0"/>
                          <a:ea typeface="+mn-ea"/>
                          <a:cs typeface="+mn-cs"/>
                        </a:rPr>
                        <a:t>HEADER</a:t>
                      </a:r>
                      <a:endParaRPr lang="en-GB" dirty="0">
                        <a:latin typeface="Ubuntu" panose="020B05040306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F878A"/>
                    </a:solidFill>
                  </a:tcPr>
                </a:tc>
                <a:extLst>
                  <a:ext uri="{0D108BD9-81ED-4DB2-BD59-A6C34878D82A}">
                    <a16:rowId xmlns:a16="http://schemas.microsoft.com/office/drawing/2014/main" val="147598181"/>
                  </a:ext>
                </a:extLst>
              </a:tr>
              <a:tr h="1467319">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graphicFrame>
        <p:nvGraphicFramePr>
          <p:cNvPr id="12" name="Table 5">
            <a:extLst>
              <a:ext uri="{FF2B5EF4-FFF2-40B4-BE49-F238E27FC236}">
                <a16:creationId xmlns:a16="http://schemas.microsoft.com/office/drawing/2014/main" id="{3079D638-0261-4223-BE3A-2B47D8E29714}"/>
              </a:ext>
            </a:extLst>
          </p:cNvPr>
          <p:cNvGraphicFramePr>
            <a:graphicFrameLocks/>
          </p:cNvGraphicFramePr>
          <p:nvPr>
            <p:extLst>
              <p:ext uri="{D42A27DB-BD31-4B8C-83A1-F6EECF244321}">
                <p14:modId xmlns:p14="http://schemas.microsoft.com/office/powerpoint/2010/main" val="3642304513"/>
              </p:ext>
            </p:extLst>
          </p:nvPr>
        </p:nvGraphicFramePr>
        <p:xfrm>
          <a:off x="6095999" y="4128860"/>
          <a:ext cx="5688013" cy="2148115"/>
        </p:xfrm>
        <a:graphic>
          <a:graphicData uri="http://schemas.openxmlformats.org/drawingml/2006/table">
            <a:tbl>
              <a:tblPr firstRow="1" bandRow="1">
                <a:tableStyleId>{5C22544A-7EE6-4342-B048-85BDC9FD1C3A}</a:tableStyleId>
              </a:tblPr>
              <a:tblGrid>
                <a:gridCol w="5688013">
                  <a:extLst>
                    <a:ext uri="{9D8B030D-6E8A-4147-A177-3AD203B41FA5}">
                      <a16:colId xmlns:a16="http://schemas.microsoft.com/office/drawing/2014/main" val="2502375454"/>
                    </a:ext>
                  </a:extLst>
                </a:gridCol>
              </a:tblGrid>
              <a:tr h="680796">
                <a:tc>
                  <a:txBody>
                    <a:bodyPr/>
                    <a:lstStyle/>
                    <a:p>
                      <a:pPr algn="ctr"/>
                      <a:r>
                        <a:rPr lang="en-GB" sz="1800" b="0" i="0" u="none" strike="noStrike" kern="1200" baseline="0" dirty="0">
                          <a:solidFill>
                            <a:schemeClr val="lt1"/>
                          </a:solidFill>
                          <a:latin typeface="Ubuntu" panose="020B0504030602030204" pitchFamily="34" charset="0"/>
                          <a:ea typeface="+mn-ea"/>
                          <a:cs typeface="+mn-cs"/>
                        </a:rPr>
                        <a:t>HEADER</a:t>
                      </a:r>
                      <a:endParaRPr lang="en-GB" dirty="0">
                        <a:latin typeface="Ubuntu" panose="020B050403060203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14596B"/>
                    </a:solidFill>
                  </a:tcPr>
                </a:tc>
                <a:extLst>
                  <a:ext uri="{0D108BD9-81ED-4DB2-BD59-A6C34878D82A}">
                    <a16:rowId xmlns:a16="http://schemas.microsoft.com/office/drawing/2014/main" val="147598181"/>
                  </a:ext>
                </a:extLst>
              </a:tr>
              <a:tr h="1467319">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ap="flat" cmpd="sng" algn="ctr">
                      <a:solidFill>
                        <a:schemeClr val="accent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spTree>
    <p:extLst>
      <p:ext uri="{BB962C8B-B14F-4D97-AF65-F5344CB8AC3E}">
        <p14:creationId xmlns:p14="http://schemas.microsoft.com/office/powerpoint/2010/main" val="1027057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dirty="0"/>
              <a:t>Warm palette use example</a:t>
            </a:r>
          </a:p>
        </p:txBody>
      </p:sp>
      <p:graphicFrame>
        <p:nvGraphicFramePr>
          <p:cNvPr id="5" name="Table 5">
            <a:extLst>
              <a:ext uri="{FF2B5EF4-FFF2-40B4-BE49-F238E27FC236}">
                <a16:creationId xmlns:a16="http://schemas.microsoft.com/office/drawing/2014/main" id="{B602B9F4-2677-4B43-894A-0029B8A53700}"/>
              </a:ext>
            </a:extLst>
          </p:cNvPr>
          <p:cNvGraphicFramePr>
            <a:graphicFrameLocks noGrp="1"/>
          </p:cNvGraphicFramePr>
          <p:nvPr>
            <p:ph sz="quarter" idx="4294967295"/>
            <p:extLst>
              <p:ext uri="{D42A27DB-BD31-4B8C-83A1-F6EECF244321}">
                <p14:modId xmlns:p14="http://schemas.microsoft.com/office/powerpoint/2010/main" val="302093166"/>
              </p:ext>
            </p:extLst>
          </p:nvPr>
        </p:nvGraphicFramePr>
        <p:xfrm>
          <a:off x="419099" y="1330325"/>
          <a:ext cx="11364912" cy="3782074"/>
        </p:xfrm>
        <a:graphic>
          <a:graphicData uri="http://schemas.openxmlformats.org/drawingml/2006/table">
            <a:tbl>
              <a:tblPr firstRow="1" bandRow="1">
                <a:tableStyleId>{5C22544A-7EE6-4342-B048-85BDC9FD1C3A}</a:tableStyleId>
              </a:tblPr>
              <a:tblGrid>
                <a:gridCol w="5682456">
                  <a:extLst>
                    <a:ext uri="{9D8B030D-6E8A-4147-A177-3AD203B41FA5}">
                      <a16:colId xmlns:a16="http://schemas.microsoft.com/office/drawing/2014/main" val="2502375454"/>
                    </a:ext>
                  </a:extLst>
                </a:gridCol>
                <a:gridCol w="5682456">
                  <a:extLst>
                    <a:ext uri="{9D8B030D-6E8A-4147-A177-3AD203B41FA5}">
                      <a16:colId xmlns:a16="http://schemas.microsoft.com/office/drawing/2014/main" val="485265693"/>
                    </a:ext>
                  </a:extLst>
                </a:gridCol>
              </a:tblGrid>
              <a:tr h="7536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u="none" strike="noStrike" kern="1200" baseline="0" dirty="0">
                          <a:solidFill>
                            <a:schemeClr val="lt1"/>
                          </a:solidFill>
                          <a:latin typeface="Ubuntu" panose="020B0504030602030204" pitchFamily="34" charset="0"/>
                          <a:ea typeface="+mn-ea"/>
                          <a:cs typeface="+mn-cs"/>
                        </a:rPr>
                        <a:t>HEADER</a:t>
                      </a:r>
                      <a:br>
                        <a:rPr lang="en-GB" sz="1800" b="0" i="0" u="none" strike="noStrike" kern="1200" baseline="0" dirty="0">
                          <a:solidFill>
                            <a:schemeClr val="lt1"/>
                          </a:solidFill>
                          <a:latin typeface="Ubuntu" panose="020B0504030602030204" pitchFamily="34" charset="0"/>
                          <a:ea typeface="+mn-ea"/>
                          <a:cs typeface="+mn-cs"/>
                        </a:rPr>
                      </a:br>
                      <a:r>
                        <a:rPr lang="en-GB" sz="1800" b="0" i="0" u="none" strike="noStrike" kern="1200" baseline="0" dirty="0">
                          <a:solidFill>
                            <a:schemeClr val="lt1"/>
                          </a:solidFill>
                          <a:latin typeface="Ubuntu" panose="020B0504030602030204" pitchFamily="34" charset="0"/>
                          <a:ea typeface="+mn-ea"/>
                          <a:cs typeface="+mn-cs"/>
                        </a:rPr>
                        <a:t>lorem ipsum </a:t>
                      </a:r>
                      <a:r>
                        <a:rPr lang="en-GB" sz="1800" b="0" i="0" u="none" strike="noStrike" kern="1200" baseline="0" dirty="0" err="1">
                          <a:solidFill>
                            <a:schemeClr val="lt1"/>
                          </a:solidFill>
                          <a:latin typeface="Ubuntu" panose="020B0504030602030204" pitchFamily="34" charset="0"/>
                          <a:ea typeface="+mn-ea"/>
                          <a:cs typeface="+mn-cs"/>
                        </a:rPr>
                        <a:t>dolor</a:t>
                      </a:r>
                      <a:r>
                        <a:rPr lang="en-GB" sz="1800" b="0" i="0" u="none" strike="noStrike" kern="1200" baseline="0" dirty="0">
                          <a:solidFill>
                            <a:schemeClr val="lt1"/>
                          </a:solidFill>
                          <a:latin typeface="Ubuntu" panose="020B0504030602030204" pitchFamily="34" charset="0"/>
                          <a:ea typeface="+mn-ea"/>
                          <a:cs typeface="+mn-cs"/>
                        </a:rPr>
                        <a:t> </a:t>
                      </a:r>
                      <a:r>
                        <a:rPr lang="en-GB" sz="1800" b="0" i="0" u="none" strike="noStrike" kern="1200" baseline="0" dirty="0" err="1">
                          <a:solidFill>
                            <a:schemeClr val="lt1"/>
                          </a:solidFill>
                          <a:latin typeface="Ubuntu" panose="020B0504030602030204" pitchFamily="34" charset="0"/>
                          <a:ea typeface="+mn-ea"/>
                          <a:cs typeface="+mn-cs"/>
                        </a:rPr>
                        <a:t>amet</a:t>
                      </a:r>
                      <a:endParaRPr lang="en-GB" sz="1800" b="0" i="0" u="none" strike="noStrike" kern="1200" baseline="0" dirty="0">
                        <a:solidFill>
                          <a:schemeClr val="lt1"/>
                        </a:solidFill>
                        <a:latin typeface="Ubuntu" panose="020B0504030602030204"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A2980"/>
                    </a:solidFill>
                  </a:tcPr>
                </a:tc>
                <a:tc hMerge="1">
                  <a:txBody>
                    <a:bodyPr/>
                    <a:lstStyle/>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EA657"/>
                    </a:solidFill>
                  </a:tcPr>
                </a:tc>
                <a:extLst>
                  <a:ext uri="{0D108BD9-81ED-4DB2-BD59-A6C34878D82A}">
                    <a16:rowId xmlns:a16="http://schemas.microsoft.com/office/drawing/2014/main" val="147598181"/>
                  </a:ext>
                </a:extLst>
              </a:tr>
              <a:tr h="1624397">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bg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bg1"/>
                          </a:solidFill>
                          <a:latin typeface="Ubuntu" panose="020B0504030602030204" pitchFamily="34" charset="0"/>
                          <a:ea typeface="+mn-ea"/>
                          <a:cs typeface="+mn-cs"/>
                        </a:rPr>
                        <a:t>dolor</a:t>
                      </a:r>
                      <a:r>
                        <a:rPr lang="en-GB" sz="1800" b="0" i="0" u="none" strike="noStrike" kern="1200" baseline="0" dirty="0">
                          <a:solidFill>
                            <a:schemeClr val="bg1"/>
                          </a:solidFill>
                          <a:latin typeface="Ubuntu" panose="020B0504030602030204" pitchFamily="34" charset="0"/>
                          <a:ea typeface="+mn-ea"/>
                          <a:cs typeface="+mn-cs"/>
                        </a:rPr>
                        <a:t> sit </a:t>
                      </a:r>
                      <a:r>
                        <a:rPr lang="en-GB" sz="1800" b="0" i="0" u="none" strike="noStrike" kern="1200" baseline="0" dirty="0" err="1">
                          <a:solidFill>
                            <a:schemeClr val="bg1"/>
                          </a:solidFill>
                          <a:latin typeface="Ubuntu" panose="020B0504030602030204" pitchFamily="34" charset="0"/>
                          <a:ea typeface="+mn-ea"/>
                          <a:cs typeface="+mn-cs"/>
                        </a:rPr>
                        <a:t>amet</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consetetur</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sadipscing</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elitr</a:t>
                      </a:r>
                      <a:endParaRPr lang="en-GB" sz="1800" b="0" i="0" u="none" strike="noStrike" kern="1200" baseline="0" dirty="0">
                        <a:solidFill>
                          <a:schemeClr val="bg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sed</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diam</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nonumy</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eirmod</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tempor</a:t>
                      </a:r>
                      <a:endParaRPr lang="en-GB" sz="1800" b="0" i="0" u="none" strike="noStrike" kern="1200" baseline="0" dirty="0">
                        <a:solidFill>
                          <a:schemeClr val="bg1"/>
                        </a:solidFill>
                        <a:latin typeface="Ubuntu" panose="020B0504030602030204" pitchFamily="34" charset="0"/>
                        <a:ea typeface="+mn-ea"/>
                        <a:cs typeface="+mn-cs"/>
                      </a:endParaRPr>
                    </a:p>
                  </a:txBody>
                  <a:tcPr anchor="ctr">
                    <a:lnL w="12700" cmpd="sng">
                      <a:noFill/>
                    </a:lnL>
                    <a:lnR w="12700" cap="flat" cmpd="sng" algn="ctr">
                      <a:solidFill>
                        <a:srgbClr val="BA298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750D5C"/>
                    </a:solidFill>
                  </a:tcPr>
                </a:tc>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bg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bg1"/>
                          </a:solidFill>
                          <a:latin typeface="Ubuntu" panose="020B0504030602030204" pitchFamily="34" charset="0"/>
                          <a:ea typeface="+mn-ea"/>
                          <a:cs typeface="+mn-cs"/>
                        </a:rPr>
                        <a:t>dolor</a:t>
                      </a:r>
                      <a:r>
                        <a:rPr lang="en-GB" sz="1800" b="0" i="0" u="none" strike="noStrike" kern="1200" baseline="0" dirty="0">
                          <a:solidFill>
                            <a:schemeClr val="bg1"/>
                          </a:solidFill>
                          <a:latin typeface="Ubuntu" panose="020B0504030602030204" pitchFamily="34" charset="0"/>
                          <a:ea typeface="+mn-ea"/>
                          <a:cs typeface="+mn-cs"/>
                        </a:rPr>
                        <a:t> sit </a:t>
                      </a:r>
                      <a:r>
                        <a:rPr lang="en-GB" sz="1800" b="0" i="0" u="none" strike="noStrike" kern="1200" baseline="0" dirty="0" err="1">
                          <a:solidFill>
                            <a:schemeClr val="bg1"/>
                          </a:solidFill>
                          <a:latin typeface="Ubuntu" panose="020B0504030602030204" pitchFamily="34" charset="0"/>
                          <a:ea typeface="+mn-ea"/>
                          <a:cs typeface="+mn-cs"/>
                        </a:rPr>
                        <a:t>amet</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consetetur</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sadipscing</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elitr</a:t>
                      </a:r>
                      <a:endParaRPr lang="en-GB" sz="1800" b="0" i="0" u="none" strike="noStrike" kern="1200" baseline="0" dirty="0">
                        <a:solidFill>
                          <a:schemeClr val="bg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sed</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diam</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nonumy</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eirmod</a:t>
                      </a:r>
                      <a:r>
                        <a:rPr lang="en-GB" sz="1800" b="0" i="0" u="none" strike="noStrike" kern="1200" baseline="0" dirty="0">
                          <a:solidFill>
                            <a:schemeClr val="bg1"/>
                          </a:solidFill>
                          <a:latin typeface="Ubuntu" panose="020B0504030602030204" pitchFamily="34" charset="0"/>
                          <a:ea typeface="+mn-ea"/>
                          <a:cs typeface="+mn-cs"/>
                        </a:rPr>
                        <a:t> </a:t>
                      </a:r>
                      <a:r>
                        <a:rPr lang="en-GB" sz="1800" b="0" i="0" u="none" strike="noStrike" kern="1200" baseline="0" dirty="0" err="1">
                          <a:solidFill>
                            <a:schemeClr val="bg1"/>
                          </a:solidFill>
                          <a:latin typeface="Ubuntu" panose="020B0504030602030204" pitchFamily="34" charset="0"/>
                          <a:ea typeface="+mn-ea"/>
                          <a:cs typeface="+mn-cs"/>
                        </a:rPr>
                        <a:t>tempor</a:t>
                      </a:r>
                      <a:endParaRPr lang="en-GB" sz="1800" b="0" i="0" u="none" strike="noStrike" kern="1200" baseline="0" dirty="0">
                        <a:solidFill>
                          <a:schemeClr val="bg1"/>
                        </a:solidFill>
                        <a:latin typeface="Ubuntu" panose="020B0504030602030204" pitchFamily="34" charset="0"/>
                        <a:ea typeface="+mn-ea"/>
                        <a:cs typeface="+mn-cs"/>
                      </a:endParaRPr>
                    </a:p>
                  </a:txBody>
                  <a:tcPr anchor="ctr">
                    <a:lnL w="12700" cap="flat" cmpd="sng" algn="ctr">
                      <a:solidFill>
                        <a:srgbClr val="BA298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750D5C"/>
                    </a:solidFill>
                  </a:tcPr>
                </a:tc>
                <a:extLst>
                  <a:ext uri="{0D108BD9-81ED-4DB2-BD59-A6C34878D82A}">
                    <a16:rowId xmlns:a16="http://schemas.microsoft.com/office/drawing/2014/main" val="3851229521"/>
                  </a:ext>
                </a:extLst>
              </a:tr>
              <a:tr h="468000">
                <a:tc gridSpan="2">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a:solidFill>
                            <a:schemeClr val="tx1"/>
                          </a:solidFill>
                          <a:latin typeface="Ubuntu" panose="020B0504030602030204" pitchFamily="34" charset="0"/>
                          <a:ea typeface="+mn-ea"/>
                          <a:cs typeface="+mn-cs"/>
                        </a:rPr>
                        <a:t>Lorem ipsum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hMerge="1">
                  <a:txBody>
                    <a:bodyPr/>
                    <a:lstStyle/>
                    <a:p>
                      <a:pPr marL="0" algn="ctr" defTabSz="914400" rtl="0" eaLnBrk="1" latinLnBrk="0" hangingPunct="1">
                        <a:spcAft>
                          <a:spcPts val="1200"/>
                        </a:spcAft>
                      </a:pPr>
                      <a:endParaRPr lang="en-GB" sz="1800" b="0" i="0" u="none" strike="noStrike" kern="1200" baseline="0" dirty="0">
                        <a:solidFill>
                          <a:schemeClr val="bg1"/>
                        </a:solidFill>
                        <a:latin typeface="+mn-lt"/>
                        <a:ea typeface="+mn-ea"/>
                        <a:cs typeface="+mn-cs"/>
                      </a:endParaRPr>
                    </a:p>
                  </a:txBody>
                  <a:tcPr anchor="ctr">
                    <a:lnL w="12700" cap="flat" cmpd="sng" algn="ctr">
                      <a:solidFill>
                        <a:srgbClr val="BA298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550663320"/>
                  </a:ext>
                </a:extLst>
              </a:tr>
              <a:tr h="468000">
                <a:tc gridSpan="2">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dolor</a:t>
                      </a:r>
                      <a:r>
                        <a:rPr lang="en-GB" sz="1800" b="0" i="0" u="none" strike="noStrike" kern="1200" baseline="0" dirty="0">
                          <a:solidFill>
                            <a:schemeClr val="tx1"/>
                          </a:solidFill>
                          <a:latin typeface="Ubuntu" panose="020B0504030602030204" pitchFamily="34" charset="0"/>
                          <a:ea typeface="+mn-ea"/>
                          <a:cs typeface="+mn-cs"/>
                        </a:rPr>
                        <a:t> sit </a:t>
                      </a:r>
                      <a:r>
                        <a:rPr lang="en-GB" sz="1800" b="0" i="0" u="none" strike="noStrike" kern="1200" baseline="0" dirty="0" err="1">
                          <a:solidFill>
                            <a:schemeClr val="tx1"/>
                          </a:solidFill>
                          <a:latin typeface="Ubuntu" panose="020B0504030602030204" pitchFamily="34" charset="0"/>
                          <a:ea typeface="+mn-ea"/>
                          <a:cs typeface="+mn-cs"/>
                        </a:rPr>
                        <a:t>amet</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consetetur</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sadipscing</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elitr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hMerge="1">
                  <a:txBody>
                    <a:bodyPr/>
                    <a:lstStyle/>
                    <a:p>
                      <a:pPr marL="0" algn="ctr" defTabSz="914400" rtl="0" eaLnBrk="1" latinLnBrk="0" hangingPunct="1">
                        <a:spcAft>
                          <a:spcPts val="1200"/>
                        </a:spcAft>
                      </a:pPr>
                      <a:endParaRPr lang="en-GB" sz="1800" b="0" i="0" u="none" strike="noStrike" kern="1200" baseline="0" dirty="0">
                        <a:solidFill>
                          <a:schemeClr val="bg1"/>
                        </a:solidFill>
                        <a:latin typeface="+mn-lt"/>
                        <a:ea typeface="+mn-ea"/>
                        <a:cs typeface="+mn-cs"/>
                      </a:endParaRPr>
                    </a:p>
                  </a:txBody>
                  <a:tcPr anchor="ctr">
                    <a:lnL w="12700" cap="flat" cmpd="sng" algn="ctr">
                      <a:solidFill>
                        <a:srgbClr val="BA298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617639717"/>
                  </a:ext>
                </a:extLst>
              </a:tr>
              <a:tr h="468000">
                <a:tc gridSpan="2">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dirty="0" err="1">
                          <a:solidFill>
                            <a:schemeClr val="tx1"/>
                          </a:solidFill>
                          <a:latin typeface="Ubuntu" panose="020B0504030602030204" pitchFamily="34" charset="0"/>
                          <a:ea typeface="+mn-ea"/>
                          <a:cs typeface="+mn-cs"/>
                        </a:rPr>
                        <a:t>sed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diam</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nonumy</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eirmod</a:t>
                      </a:r>
                      <a:r>
                        <a:rPr lang="en-GB" sz="1800" b="0" i="0" u="none" strike="noStrike" kern="1200" baseline="0" dirty="0">
                          <a:solidFill>
                            <a:schemeClr val="tx1"/>
                          </a:solidFill>
                          <a:latin typeface="Ubuntu" panose="020B0504030602030204" pitchFamily="34" charset="0"/>
                          <a:ea typeface="+mn-ea"/>
                          <a:cs typeface="+mn-cs"/>
                        </a:rPr>
                        <a:t> </a:t>
                      </a:r>
                      <a:r>
                        <a:rPr lang="en-GB" sz="1800" b="0" i="0" u="none" strike="noStrike" kern="1200" baseline="0" dirty="0" err="1">
                          <a:solidFill>
                            <a:schemeClr val="tx1"/>
                          </a:solidFill>
                          <a:latin typeface="Ubuntu" panose="020B0504030602030204" pitchFamily="34" charset="0"/>
                          <a:ea typeface="+mn-ea"/>
                          <a:cs typeface="+mn-cs"/>
                        </a:rPr>
                        <a:t>tempor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GB"/>
                    </a:p>
                  </a:txBody>
                  <a:tcPr/>
                </a:tc>
                <a:extLst>
                  <a:ext uri="{0D108BD9-81ED-4DB2-BD59-A6C34878D82A}">
                    <a16:rowId xmlns:a16="http://schemas.microsoft.com/office/drawing/2014/main" val="361269273"/>
                  </a:ext>
                </a:extLst>
              </a:tr>
            </a:tbl>
          </a:graphicData>
        </a:graphic>
      </p:graphicFrame>
      <p:sp>
        <p:nvSpPr>
          <p:cNvPr id="2" name="Isosceles Triangle 1">
            <a:extLst>
              <a:ext uri="{FF2B5EF4-FFF2-40B4-BE49-F238E27FC236}">
                <a16:creationId xmlns:a16="http://schemas.microsoft.com/office/drawing/2014/main" id="{6134C9EB-C299-45FF-A2F8-0EC8C4C1C9AD}"/>
              </a:ext>
            </a:extLst>
          </p:cNvPr>
          <p:cNvSpPr/>
          <p:nvPr/>
        </p:nvSpPr>
        <p:spPr>
          <a:xfrm rot="10800000">
            <a:off x="457200" y="5137800"/>
            <a:ext cx="11277600" cy="746525"/>
          </a:xfrm>
          <a:prstGeom prst="triangle">
            <a:avLst/>
          </a:prstGeom>
          <a:solidFill>
            <a:srgbClr val="75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1558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6090-BF8B-46A4-B679-3723F2652D74}"/>
              </a:ext>
            </a:extLst>
          </p:cNvPr>
          <p:cNvSpPr>
            <a:spLocks noGrp="1"/>
          </p:cNvSpPr>
          <p:nvPr>
            <p:ph type="title"/>
          </p:nvPr>
        </p:nvSpPr>
        <p:spPr>
          <a:xfrm>
            <a:off x="404813" y="388188"/>
            <a:ext cx="10947772" cy="716711"/>
          </a:xfrm>
        </p:spPr>
        <p:txBody>
          <a:bodyPr/>
          <a:lstStyle/>
          <a:p>
            <a:r>
              <a:rPr lang="en-GB"/>
              <a:t>Title</a:t>
            </a:r>
            <a:br>
              <a:rPr lang="en-GB"/>
            </a:br>
            <a:r>
              <a:rPr lang="en-GB"/>
              <a:t>(Work for 1 or 2 lines of title)</a:t>
            </a:r>
            <a:endParaRPr lang="en-GB" dirty="0"/>
          </a:p>
        </p:txBody>
      </p:sp>
      <p:sp>
        <p:nvSpPr>
          <p:cNvPr id="44" name="Rectangle: Rounded Corners 43">
            <a:extLst>
              <a:ext uri="{FF2B5EF4-FFF2-40B4-BE49-F238E27FC236}">
                <a16:creationId xmlns:a16="http://schemas.microsoft.com/office/drawing/2014/main" id="{7FD89B3A-7EB7-4EE9-AE1A-D02041DB3660}"/>
              </a:ext>
            </a:extLst>
          </p:cNvPr>
          <p:cNvSpPr/>
          <p:nvPr/>
        </p:nvSpPr>
        <p:spPr>
          <a:xfrm>
            <a:off x="1504710" y="4906365"/>
            <a:ext cx="10279302" cy="1128258"/>
          </a:xfrm>
          <a:prstGeom prst="roundRect">
            <a:avLst>
              <a:gd name="adj" fmla="val 203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5" name="Rectangle: Rounded Corners 44">
            <a:extLst>
              <a:ext uri="{FF2B5EF4-FFF2-40B4-BE49-F238E27FC236}">
                <a16:creationId xmlns:a16="http://schemas.microsoft.com/office/drawing/2014/main" id="{4A65F35C-C24F-4DD7-A116-87F7A1C92085}"/>
              </a:ext>
            </a:extLst>
          </p:cNvPr>
          <p:cNvSpPr/>
          <p:nvPr/>
        </p:nvSpPr>
        <p:spPr>
          <a:xfrm>
            <a:off x="1504710" y="1910357"/>
            <a:ext cx="10279304" cy="1128258"/>
          </a:xfrm>
          <a:prstGeom prst="roundRect">
            <a:avLst>
              <a:gd name="adj" fmla="val 3361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graphicFrame>
        <p:nvGraphicFramePr>
          <p:cNvPr id="46" name="Table Placeholder 4">
            <a:extLst>
              <a:ext uri="{FF2B5EF4-FFF2-40B4-BE49-F238E27FC236}">
                <a16:creationId xmlns:a16="http://schemas.microsoft.com/office/drawing/2014/main" id="{312B6EEE-8145-4620-A7E4-7E5802F1A9F0}"/>
              </a:ext>
            </a:extLst>
          </p:cNvPr>
          <p:cNvGraphicFramePr>
            <a:graphicFrameLocks/>
          </p:cNvGraphicFramePr>
          <p:nvPr>
            <p:extLst>
              <p:ext uri="{D42A27DB-BD31-4B8C-83A1-F6EECF244321}">
                <p14:modId xmlns:p14="http://schemas.microsoft.com/office/powerpoint/2010/main" val="656288984"/>
              </p:ext>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GB" sz="1200" noProof="0" dirty="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dirty="0">
                          <a:solidFill>
                            <a:schemeClr val="accent2"/>
                          </a:solidFill>
                          <a:latin typeface="+mn-lt"/>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dirty="0">
                          <a:solidFill>
                            <a:schemeClr val="accent2"/>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0" noProof="0">
                          <a:solidFill>
                            <a:schemeClr val="accent2"/>
                          </a:solidFill>
                          <a:latin typeface="+mn-lt"/>
                        </a:rPr>
                        <a:t>TEXT</a:t>
                      </a:r>
                      <a:endParaRPr lang="en-GB" sz="1400" b="0" noProof="0" dirty="0">
                        <a:solidFill>
                          <a:schemeClr val="accent2"/>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GB" sz="1200" b="0" noProof="0" dirty="0">
                          <a:solidFill>
                            <a:schemeClr val="bg1"/>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l">
                        <a:lnSpc>
                          <a:spcPts val="1400"/>
                        </a:lnSpc>
                      </a:pPr>
                      <a:r>
                        <a:rPr lang="en-GB" sz="1200" noProof="0" dirty="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0348787"/>
                  </a:ext>
                </a:extLst>
              </a:tr>
              <a:tr h="847761">
                <a:tc>
                  <a:txBody>
                    <a:bodyPr/>
                    <a:lstStyle/>
                    <a:p>
                      <a:pPr algn="l">
                        <a:lnSpc>
                          <a:spcPts val="1400"/>
                        </a:lnSpc>
                      </a:pPr>
                      <a:r>
                        <a:rPr lang="en-GB" sz="1200" b="0" noProof="0" dirty="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GB" sz="1200" b="0" noProof="0" dirty="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endParaRPr kumimoji="0" lang="en-GB" sz="1200" b="0" i="0" u="none" strike="noStrike" kern="1200" cap="none" spc="0" normalizeH="0" baseline="0" noProof="0" dirty="0">
                        <a:ln>
                          <a:noFill/>
                        </a:ln>
                        <a:solidFill>
                          <a:srgbClr val="434343"/>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GB" sz="1200" b="1" noProof="0" dirty="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GB" sz="1200" b="1" noProof="0">
                          <a:solidFill>
                            <a:schemeClr val="bg1"/>
                          </a:solidFill>
                          <a:latin typeface="+mn-lt"/>
                        </a:rPr>
                        <a:t>Example text</a:t>
                      </a:r>
                      <a:endParaRPr lang="en-GB" sz="1200" b="1" noProof="0" dirty="0">
                        <a:solidFill>
                          <a:schemeClr val="bg1"/>
                        </a:solidFill>
                        <a:latin typeface="+mn-lt"/>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GB" sz="1200" b="1" noProof="0">
                          <a:solidFill>
                            <a:schemeClr val="bg1"/>
                          </a:solidFill>
                          <a:latin typeface="+mn-lt"/>
                        </a:rPr>
                        <a:t>Example text</a:t>
                      </a:r>
                      <a:endParaRPr lang="en-GB" sz="1200" b="1" noProof="0" dirty="0">
                        <a:solidFill>
                          <a:schemeClr val="bg1"/>
                        </a:solidFill>
                        <a:latin typeface="+mn-lt"/>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endParaRPr kumimoji="0" lang="en-GB"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endParaRPr kumimoji="0" lang="en-GB"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endParaRPr kumimoji="0" lang="en-GB" sz="1200" b="1" i="0" u="none" strike="noStrike" kern="1200" cap="none" spc="0" normalizeH="0" baseline="0" noProof="0" dirty="0">
                        <a:ln>
                          <a:noFill/>
                        </a:ln>
                        <a:solidFill>
                          <a:srgbClr val="FFFFFF"/>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4260905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4813" y="388188"/>
            <a:ext cx="10947772" cy="716711"/>
          </a:xfrm>
        </p:spPr>
        <p:txBody>
          <a:bodyPr/>
          <a:lstStyle/>
          <a:p>
            <a:r>
              <a:rPr lang="en-GB"/>
              <a:t>Title</a:t>
            </a:r>
            <a:br>
              <a:rPr lang="en-GB"/>
            </a:br>
            <a:r>
              <a:rPr lang="en-GB"/>
              <a:t>(Work for 1 or 2 lines of title)</a:t>
            </a:r>
            <a:endParaRPr lang="en-GB" dirty="0"/>
          </a:p>
        </p:txBody>
      </p:sp>
      <p:grpSp>
        <p:nvGrpSpPr>
          <p:cNvPr id="53" name="Group 52"/>
          <p:cNvGrpSpPr/>
          <p:nvPr/>
        </p:nvGrpSpPr>
        <p:grpSpPr>
          <a:xfrm>
            <a:off x="531342" y="5226908"/>
            <a:ext cx="11129318" cy="771093"/>
            <a:chOff x="754414" y="5489460"/>
            <a:chExt cx="10466100" cy="508541"/>
          </a:xfrm>
        </p:grpSpPr>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754414" y="5489559"/>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endParaRPr kumimoji="0" lang="en-GB" sz="1200" b="1" i="0" u="none" strike="noStrike" kern="1200" cap="none" spc="0" normalizeH="0" baseline="0" noProof="0" dirty="0">
                <a:ln>
                  <a:noFill/>
                </a:ln>
                <a:solidFill>
                  <a:schemeClr val="tx1"/>
                </a:solidFill>
                <a:effectLst/>
                <a:uLnTx/>
                <a:uFillTx/>
                <a:latin typeface="Ubuntu" panose="020B0504030602030204" pitchFamily="34" charset="0"/>
              </a:endParaRP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881828"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dirty="0">
                  <a:ln>
                    <a:noFill/>
                  </a:ln>
                  <a:solidFill>
                    <a:schemeClr val="tx1"/>
                  </a:solidFill>
                  <a:effectLst/>
                  <a:uLnTx/>
                  <a:uFillTx/>
                  <a:latin typeface="Ubuntu" panose="020B0504030602030204" pitchFamily="34" charset="0"/>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15137"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endParaRPr kumimoji="0" lang="en-GB" sz="1200" b="1" i="0" u="none" strike="noStrike" kern="1200" cap="none" spc="0" normalizeH="0" baseline="0" noProof="0" dirty="0">
                <a:ln>
                  <a:noFill/>
                </a:ln>
                <a:solidFill>
                  <a:schemeClr val="tx1"/>
                </a:solidFill>
                <a:effectLst/>
                <a:uLnTx/>
                <a:uFillTx/>
                <a:latin typeface="Ubuntu" panose="020B0504030602030204" pitchFamily="34" charset="0"/>
              </a:endParaRP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147864"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endParaRPr kumimoji="0" lang="en-GB" sz="1200" b="1" i="0" u="none" strike="noStrike" kern="1200" cap="none" spc="0" normalizeH="0" baseline="0" noProof="0" dirty="0">
                <a:ln>
                  <a:noFill/>
                </a:ln>
                <a:solidFill>
                  <a:schemeClr val="tx1"/>
                </a:solidFill>
                <a:effectLst/>
                <a:uLnTx/>
                <a:uFillTx/>
                <a:latin typeface="Ubuntu" panose="020B0504030602030204" pitchFamily="34" charset="0"/>
              </a:endParaRP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280590"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endParaRPr kumimoji="0" lang="en-GB" sz="1200" b="1" i="0" u="none" strike="noStrike" kern="1200" cap="none" spc="0" normalizeH="0" baseline="0" noProof="0" dirty="0">
                <a:ln>
                  <a:noFill/>
                </a:ln>
                <a:solidFill>
                  <a:schemeClr val="tx1"/>
                </a:solidFill>
                <a:effectLst/>
                <a:uLnTx/>
                <a:uFillTx/>
                <a:latin typeface="Ubuntu" panose="020B0504030602030204" pitchFamily="34" charset="0"/>
              </a:endParaRPr>
            </a:p>
          </p:txBody>
        </p:sp>
      </p:gr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0070AD"/>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chemeClr val="bg1"/>
                </a:solidFill>
                <a:effectLst/>
                <a:uLnTx/>
                <a:uFillTx/>
                <a:latin typeface="Ubuntu" panose="020B0504030602030204" pitchFamily="34" charset="0"/>
              </a:rPr>
              <a:t>Insert Group Name</a:t>
            </a: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bg1"/>
                </a:solidFill>
                <a:effectLst/>
                <a:uLnTx/>
                <a:uFillTx/>
                <a:latin typeface="Ubuntu" panose="020B0504030602030204" pitchFamily="34" charset="0"/>
              </a:rPr>
              <a:t>Insert Group Name</a:t>
            </a:r>
            <a:endParaRPr kumimoji="0" lang="en-GB" sz="1600" b="1" i="0" u="none" strike="noStrike" kern="1200" cap="none" spc="0" normalizeH="0" baseline="0" noProof="0" dirty="0">
              <a:ln>
                <a:noFill/>
              </a:ln>
              <a:solidFill>
                <a:schemeClr val="bg1"/>
              </a:solidFill>
              <a:effectLst/>
              <a:uLnTx/>
              <a:uFillTx/>
              <a:latin typeface="Ubuntu" panose="020B0504030602030204" pitchFamily="34" charset="0"/>
            </a:endParaRPr>
          </a:p>
        </p:txBody>
      </p:sp>
      <p:sp>
        <p:nvSpPr>
          <p:cNvPr id="33" name="Rectangle 32">
            <a:extLst>
              <a:ext uri="{FF2B5EF4-FFF2-40B4-BE49-F238E27FC236}">
                <a16:creationId xmlns:a16="http://schemas.microsoft.com/office/drawing/2014/main" id="{404E50B0-1D58-4F15-A351-E3515806816D}"/>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dirty="0">
              <a:solidFill>
                <a:srgbClr val="FFFFFF"/>
              </a:solidFill>
              <a:latin typeface="Ubuntu" panose="020B0504030602030204" pitchFamily="34" charset="0"/>
              <a:sym typeface="Arial"/>
            </a:endParaRPr>
          </a:p>
        </p:txBody>
      </p:sp>
      <p:sp>
        <p:nvSpPr>
          <p:cNvPr id="34" name="Rectangle 33">
            <a:extLst>
              <a:ext uri="{FF2B5EF4-FFF2-40B4-BE49-F238E27FC236}">
                <a16:creationId xmlns:a16="http://schemas.microsoft.com/office/drawing/2014/main" id="{AE59D603-4EF9-47FC-B148-3573A831D79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dirty="0">
              <a:solidFill>
                <a:srgbClr val="FFFFFF"/>
              </a:solidFill>
              <a:latin typeface="Ubuntu" panose="020B0504030602030204" pitchFamily="34" charset="0"/>
              <a:sym typeface="Arial"/>
            </a:endParaRPr>
          </a:p>
        </p:txBody>
      </p:sp>
      <p:sp>
        <p:nvSpPr>
          <p:cNvPr id="35" name="Rectangle 34">
            <a:extLst>
              <a:ext uri="{FF2B5EF4-FFF2-40B4-BE49-F238E27FC236}">
                <a16:creationId xmlns:a16="http://schemas.microsoft.com/office/drawing/2014/main" id="{58AC5158-E8A1-44A7-8617-AC56F0DD1719}"/>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dirty="0">
              <a:solidFill>
                <a:srgbClr val="FFFFFF"/>
              </a:solidFill>
              <a:latin typeface="Ubuntu" panose="020B0504030602030204" pitchFamily="34" charset="0"/>
              <a:sym typeface="Arial"/>
            </a:endParaRPr>
          </a:p>
        </p:txBody>
      </p:sp>
      <p:sp>
        <p:nvSpPr>
          <p:cNvPr id="36" name="TextBox 35">
            <a:extLst>
              <a:ext uri="{FF2B5EF4-FFF2-40B4-BE49-F238E27FC236}">
                <a16:creationId xmlns:a16="http://schemas.microsoft.com/office/drawing/2014/main" id="{C761E736-25EA-4914-A717-28A039625E8C}"/>
              </a:ext>
            </a:extLst>
          </p:cNvPr>
          <p:cNvSpPr txBox="1"/>
          <p:nvPr/>
        </p:nvSpPr>
        <p:spPr>
          <a:xfrm>
            <a:off x="884488" y="3468285"/>
            <a:ext cx="1239750" cy="510909"/>
          </a:xfrm>
          <a:prstGeom prst="rect">
            <a:avLst/>
          </a:prstGeom>
          <a:noFill/>
        </p:spPr>
        <p:txBody>
          <a:bodyPr wrap="square" rtlCol="0">
            <a:spAutoFit/>
          </a:bodyPr>
          <a:lstStyle/>
          <a:p>
            <a:pPr algn="r">
              <a:lnSpc>
                <a:spcPct val="85000"/>
              </a:lnSpc>
            </a:pPr>
            <a:r>
              <a:rPr lang="en-GB" sz="1600" b="1" kern="0">
                <a:solidFill>
                  <a:schemeClr val="bg1"/>
                </a:solidFill>
                <a:latin typeface="Ubuntu" panose="020B0504030602030204" pitchFamily="34" charset="0"/>
                <a:ea typeface="Georgia" charset="0"/>
                <a:cs typeface="Georgia" charset="0"/>
                <a:sym typeface="Arial"/>
              </a:rPr>
              <a:t>Group Name</a:t>
            </a:r>
            <a:endParaRPr lang="en-GB" sz="1600" b="1" kern="0" dirty="0">
              <a:solidFill>
                <a:schemeClr val="bg1"/>
              </a:solidFill>
              <a:latin typeface="Ubuntu" panose="020B0504030602030204" pitchFamily="34" charset="0"/>
              <a:ea typeface="Georgia" charset="0"/>
              <a:cs typeface="Georgia" charset="0"/>
              <a:sym typeface="Arial"/>
            </a:endParaRPr>
          </a:p>
        </p:txBody>
      </p:sp>
      <p:cxnSp>
        <p:nvCxnSpPr>
          <p:cNvPr id="37" name="Straight Connector 36">
            <a:extLst>
              <a:ext uri="{FF2B5EF4-FFF2-40B4-BE49-F238E27FC236}">
                <a16:creationId xmlns:a16="http://schemas.microsoft.com/office/drawing/2014/main" id="{A898D83E-9F4A-4269-9BEB-326164B60B7C}"/>
              </a:ext>
            </a:extLst>
          </p:cNvPr>
          <p:cNvCxnSpPr>
            <a:cxnSpLocks/>
          </p:cNvCxnSpPr>
          <p:nvPr/>
        </p:nvCxnSpPr>
        <p:spPr>
          <a:xfrm>
            <a:off x="4368953"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Lst>
          </p:cNvPr>
          <p:cNvCxnSpPr>
            <a:cxnSpLocks/>
          </p:cNvCxnSpPr>
          <p:nvPr/>
        </p:nvCxnSpPr>
        <p:spPr>
          <a:xfrm>
            <a:off x="7105257"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AB8857-3B0E-4067-BC64-A4C0AE330199}"/>
              </a:ext>
            </a:extLst>
          </p:cNvPr>
          <p:cNvCxnSpPr>
            <a:cxnSpLocks/>
          </p:cNvCxnSpPr>
          <p:nvPr/>
        </p:nvCxnSpPr>
        <p:spPr>
          <a:xfrm>
            <a:off x="5881121" y="3760673"/>
            <a:ext cx="4320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dirty="0">
                <a:latin typeface="Ubuntu" panose="020B0504030602030204" pitchFamily="34" charset="0"/>
              </a:rPr>
              <a:t>Click to insert bullet point</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endParaRPr lang="en-GB" dirty="0">
              <a:latin typeface="Ubuntu" panose="020B0504030602030204" pitchFamily="34" charset="0"/>
            </a:endParaRP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bg1"/>
                </a:solidFill>
                <a:effectLst/>
                <a:uLnTx/>
                <a:uFillTx/>
                <a:latin typeface="Ubuntu" panose="020B0504030602030204" pitchFamily="34" charset="0"/>
              </a:rPr>
              <a:t>Insert Group Name</a:t>
            </a:r>
            <a:endParaRPr kumimoji="0" lang="en-GB" sz="1600" b="1" i="0" u="none" strike="noStrike" kern="1200" cap="none" spc="0" normalizeH="0" baseline="0" noProof="0" dirty="0">
              <a:ln>
                <a:noFill/>
              </a:ln>
              <a:solidFill>
                <a:schemeClr val="bg1"/>
              </a:solidFill>
              <a:effectLst/>
              <a:uLnTx/>
              <a:uFillTx/>
              <a:latin typeface="Ubuntu" panose="020B0504030602030204" pitchFamily="34" charset="0"/>
            </a:endParaRPr>
          </a:p>
        </p:txBody>
      </p:sp>
      <p:sp>
        <p:nvSpPr>
          <p:cNvPr id="54" name="Rectangle 53"/>
          <p:cNvSpPr/>
          <p:nvPr/>
        </p:nvSpPr>
        <p:spPr>
          <a:xfrm>
            <a:off x="3346986" y="4842621"/>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cxnSp>
        <p:nvCxnSpPr>
          <p:cNvPr id="56" name="Shape 55"/>
          <p:cNvCxnSpPr>
            <a:stCxn id="26" idx="0"/>
            <a:endCxn id="54" idx="1"/>
          </p:cNvCxnSpPr>
          <p:nvPr/>
        </p:nvCxnSpPr>
        <p:spPr>
          <a:xfrm rot="5400000" flipH="1" flipV="1">
            <a:off x="2262659" y="4142732"/>
            <a:ext cx="384437" cy="178421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hape 57"/>
          <p:cNvCxnSpPr>
            <a:stCxn id="27" idx="0"/>
            <a:endCxn id="54" idx="3"/>
          </p:cNvCxnSpPr>
          <p:nvPr/>
        </p:nvCxnSpPr>
        <p:spPr>
          <a:xfrm rot="16200000" flipV="1">
            <a:off x="3390446" y="4799161"/>
            <a:ext cx="391088" cy="47800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hape 59"/>
          <p:cNvCxnSpPr>
            <a:stCxn id="28" idx="0"/>
            <a:endCxn id="54" idx="3"/>
          </p:cNvCxnSpPr>
          <p:nvPr/>
        </p:nvCxnSpPr>
        <p:spPr>
          <a:xfrm rot="16200000" flipV="1">
            <a:off x="4524692" y="3664915"/>
            <a:ext cx="391088" cy="274650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hape 61"/>
          <p:cNvCxnSpPr>
            <a:stCxn id="29" idx="0"/>
            <a:endCxn id="54" idx="3"/>
          </p:cNvCxnSpPr>
          <p:nvPr/>
        </p:nvCxnSpPr>
        <p:spPr>
          <a:xfrm rot="16200000" flipV="1">
            <a:off x="5662030" y="2527578"/>
            <a:ext cx="384287" cy="501437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hape 63"/>
          <p:cNvCxnSpPr>
            <a:stCxn id="30" idx="0"/>
            <a:endCxn id="54" idx="3"/>
          </p:cNvCxnSpPr>
          <p:nvPr/>
        </p:nvCxnSpPr>
        <p:spPr>
          <a:xfrm rot="16200000" flipV="1">
            <a:off x="6795967" y="1393641"/>
            <a:ext cx="384287" cy="728224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0"/>
            <a:endCxn id="35" idx="2"/>
          </p:cNvCxnSpPr>
          <p:nvPr/>
        </p:nvCxnSpPr>
        <p:spPr>
          <a:xfrm flipV="1">
            <a:off x="3346986" y="4375726"/>
            <a:ext cx="1" cy="4668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2E2CC9B-882A-4CB6-9837-1BA8E8A72B9A}"/>
              </a:ext>
            </a:extLst>
          </p:cNvPr>
          <p:cNvSpPr>
            <a:spLocks noGrp="1"/>
          </p:cNvSpPr>
          <p:nvPr>
            <p:ph type="body" sz="quarter" idx="11"/>
          </p:nvPr>
        </p:nvSpPr>
        <p:spPr/>
        <p:txBody>
          <a:bodyPr/>
          <a:lstStyle/>
          <a:p>
            <a:r>
              <a:rPr lang="en-GB" dirty="0">
                <a:solidFill>
                  <a:schemeClr val="accent1"/>
                </a:solidFill>
              </a:rPr>
              <a:t>For more information please contact</a:t>
            </a:r>
          </a:p>
        </p:txBody>
      </p:sp>
      <p:sp>
        <p:nvSpPr>
          <p:cNvPr id="282" name="Title 3"/>
          <p:cNvSpPr>
            <a:spLocks noGrp="1"/>
          </p:cNvSpPr>
          <p:nvPr>
            <p:ph type="title"/>
          </p:nvPr>
        </p:nvSpPr>
        <p:spPr/>
        <p:txBody>
          <a:bodyPr/>
          <a:lstStyle/>
          <a:p>
            <a:r>
              <a:rPr lang="en-GB" dirty="0"/>
              <a:t>Contacts </a:t>
            </a:r>
          </a:p>
        </p:txBody>
      </p:sp>
      <p:grpSp>
        <p:nvGrpSpPr>
          <p:cNvPr id="5" name="Group 4"/>
          <p:cNvGrpSpPr/>
          <p:nvPr/>
        </p:nvGrpSpPr>
        <p:grpSpPr>
          <a:xfrm>
            <a:off x="516158" y="1962883"/>
            <a:ext cx="2085334" cy="2085334"/>
            <a:chOff x="1321594" y="2238375"/>
            <a:chExt cx="1733550" cy="1733550"/>
          </a:xfrm>
        </p:grpSpPr>
        <p:sp>
          <p:nvSpPr>
            <p:cNvPr id="3" name="Oval 2"/>
            <p:cNvSpPr/>
            <p:nvPr/>
          </p:nvSpPr>
          <p:spPr>
            <a:xfrm>
              <a:off x="1321594" y="2238375"/>
              <a:ext cx="1733550" cy="1733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Rectangle 3"/>
          <p:cNvSpPr/>
          <p:nvPr/>
        </p:nvSpPr>
        <p:spPr>
          <a:xfrm>
            <a:off x="1229891" y="4724995"/>
            <a:ext cx="447238" cy="215444"/>
          </a:xfrm>
          <a:prstGeom prst="rect">
            <a:avLst/>
          </a:prstGeom>
        </p:spPr>
        <p:txBody>
          <a:bodyPr wrap="none" lIns="0" tIns="0" rIns="0" bIns="0">
            <a:spAutoFit/>
          </a:bodyPr>
          <a:lstStyle/>
          <a:p>
            <a:pPr algn="ctr"/>
            <a:r>
              <a:rPr lang="en-GB" sz="1400" dirty="0">
                <a:latin typeface="Ubuntu" panose="020B0504030602030204" pitchFamily="34" charset="0"/>
              </a:rPr>
              <a:t>ROLE</a:t>
            </a:r>
          </a:p>
        </p:txBody>
      </p:sp>
      <p:sp>
        <p:nvSpPr>
          <p:cNvPr id="33" name="Rectangle 32"/>
          <p:cNvSpPr/>
          <p:nvPr/>
        </p:nvSpPr>
        <p:spPr>
          <a:xfrm>
            <a:off x="1194786"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endParaRPr lang="en-GB" sz="1300" spc="140" dirty="0">
              <a:solidFill>
                <a:schemeClr val="accent3"/>
              </a:solidFill>
              <a:latin typeface="Ubuntu" panose="020B0504030602030204" pitchFamily="34" charset="0"/>
            </a:endParaRPr>
          </a:p>
        </p:txBody>
      </p:sp>
      <p:grpSp>
        <p:nvGrpSpPr>
          <p:cNvPr id="24" name="Group 23"/>
          <p:cNvGrpSpPr/>
          <p:nvPr/>
        </p:nvGrpSpPr>
        <p:grpSpPr>
          <a:xfrm>
            <a:off x="3427936" y="1962883"/>
            <a:ext cx="2085334" cy="2085334"/>
            <a:chOff x="1321594" y="2238375"/>
            <a:chExt cx="1733550" cy="1733550"/>
          </a:xfrm>
        </p:grpSpPr>
        <p:sp>
          <p:nvSpPr>
            <p:cNvPr id="25" name="Oval 24"/>
            <p:cNvSpPr/>
            <p:nvPr/>
          </p:nvSpPr>
          <p:spPr>
            <a:xfrm>
              <a:off x="1321594" y="2238375"/>
              <a:ext cx="1733550" cy="173355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Rectangle 36"/>
          <p:cNvSpPr/>
          <p:nvPr/>
        </p:nvSpPr>
        <p:spPr>
          <a:xfrm>
            <a:off x="10206042" y="4724995"/>
            <a:ext cx="447238" cy="215444"/>
          </a:xfrm>
          <a:prstGeom prst="rect">
            <a:avLst/>
          </a:prstGeom>
        </p:spPr>
        <p:txBody>
          <a:bodyPr wrap="none" lIns="0" tIns="0" rIns="0" bIns="0">
            <a:spAutoFit/>
          </a:bodyPr>
          <a:lstStyle/>
          <a:p>
            <a:pPr algn="ctr"/>
            <a:r>
              <a:rPr lang="en-GB" sz="1400" dirty="0">
                <a:latin typeface="Ubuntu" panose="020B0504030602030204" pitchFamily="34" charset="0"/>
              </a:rPr>
              <a:t>ROLE</a:t>
            </a:r>
          </a:p>
        </p:txBody>
      </p:sp>
      <p:cxnSp>
        <p:nvCxnSpPr>
          <p:cNvPr id="261" name="Straight Connector 260"/>
          <p:cNvCxnSpPr/>
          <p:nvPr/>
        </p:nvCxnSpPr>
        <p:spPr>
          <a:xfrm>
            <a:off x="3563438" y="4657618"/>
            <a:ext cx="181433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75216" y="4657618"/>
            <a:ext cx="1814330" cy="0"/>
          </a:xfrm>
          <a:prstGeom prst="line">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522496" y="4657618"/>
            <a:ext cx="1814330" cy="0"/>
          </a:xfrm>
          <a:prstGeom prst="line">
            <a:avLst/>
          </a:prstGeom>
          <a:ln>
            <a:solidFill>
              <a:srgbClr val="21455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1660" y="4657618"/>
            <a:ext cx="1814330" cy="0"/>
          </a:xfrm>
          <a:prstGeom prst="line">
            <a:avLst/>
          </a:prstGeom>
          <a:ln>
            <a:solidFill>
              <a:srgbClr val="2B143D"/>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oup 23">
            <a:extLst>
              <a:ext uri="{FF2B5EF4-FFF2-40B4-BE49-F238E27FC236}">
                <a16:creationId xmlns:a16="http://schemas.microsoft.com/office/drawing/2014/main" id="{0E70DEC6-0620-49AE-97A7-863CAE3CCC86}"/>
              </a:ext>
            </a:extLst>
          </p:cNvPr>
          <p:cNvGrpSpPr/>
          <p:nvPr/>
        </p:nvGrpSpPr>
        <p:grpSpPr>
          <a:xfrm>
            <a:off x="6339714" y="1962883"/>
            <a:ext cx="2085334" cy="2085334"/>
            <a:chOff x="1321594" y="2238375"/>
            <a:chExt cx="1733550" cy="1733550"/>
          </a:xfrm>
        </p:grpSpPr>
        <p:sp>
          <p:nvSpPr>
            <p:cNvPr id="46" name="Oval 24">
              <a:extLst>
                <a:ext uri="{FF2B5EF4-FFF2-40B4-BE49-F238E27FC236}">
                  <a16:creationId xmlns:a16="http://schemas.microsoft.com/office/drawing/2014/main" id="{3D7C07C7-1DFC-4831-BF08-B627081A2BC8}"/>
                </a:ext>
              </a:extLst>
            </p:cNvPr>
            <p:cNvSpPr/>
            <p:nvPr/>
          </p:nvSpPr>
          <p:spPr>
            <a:xfrm>
              <a:off x="1321594" y="2238375"/>
              <a:ext cx="1733550" cy="1733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Oval 25">
              <a:extLst>
                <a:ext uri="{FF2B5EF4-FFF2-40B4-BE49-F238E27FC236}">
                  <a16:creationId xmlns:a16="http://schemas.microsoft.com/office/drawing/2014/main" id="{DF917A99-6D49-485B-99EF-20FD7ACD9EB1}"/>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48" name="Group 23">
            <a:extLst>
              <a:ext uri="{FF2B5EF4-FFF2-40B4-BE49-F238E27FC236}">
                <a16:creationId xmlns:a16="http://schemas.microsoft.com/office/drawing/2014/main" id="{BB071A21-7EB3-4EB3-8ED0-EA53D9C0D273}"/>
              </a:ext>
            </a:extLst>
          </p:cNvPr>
          <p:cNvGrpSpPr/>
          <p:nvPr/>
        </p:nvGrpSpPr>
        <p:grpSpPr>
          <a:xfrm>
            <a:off x="9251492" y="1962883"/>
            <a:ext cx="2085334" cy="2085334"/>
            <a:chOff x="1321594" y="2238375"/>
            <a:chExt cx="1733550" cy="1733550"/>
          </a:xfrm>
        </p:grpSpPr>
        <p:sp>
          <p:nvSpPr>
            <p:cNvPr id="49" name="Oval 24">
              <a:extLst>
                <a:ext uri="{FF2B5EF4-FFF2-40B4-BE49-F238E27FC236}">
                  <a16:creationId xmlns:a16="http://schemas.microsoft.com/office/drawing/2014/main" id="{3D25CAA8-765B-4656-BFF9-294718E62F31}"/>
                </a:ext>
              </a:extLst>
            </p:cNvPr>
            <p:cNvSpPr/>
            <p:nvPr/>
          </p:nvSpPr>
          <p:spPr>
            <a:xfrm>
              <a:off x="1321594" y="2238375"/>
              <a:ext cx="1733550" cy="1733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Oval 25">
              <a:extLst>
                <a:ext uri="{FF2B5EF4-FFF2-40B4-BE49-F238E27FC236}">
                  <a16:creationId xmlns:a16="http://schemas.microsoft.com/office/drawing/2014/main" id="{57060FB5-F157-419B-A82F-964B500BBA7A}"/>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090895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416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6" name="object 8">
            <a:extLst>
              <a:ext uri="{FF2B5EF4-FFF2-40B4-BE49-F238E27FC236}">
                <a16:creationId xmlns:a16="http://schemas.microsoft.com/office/drawing/2014/main" id="{D3D54D59-4887-4DA5-83D3-474569107B16}"/>
              </a:ext>
            </a:extLst>
          </p:cNvPr>
          <p:cNvSpPr/>
          <p:nvPr/>
        </p:nvSpPr>
        <p:spPr>
          <a:xfrm>
            <a:off x="911425" y="3861048"/>
            <a:ext cx="5676324" cy="718679"/>
          </a:xfrm>
          <a:custGeom>
            <a:avLst/>
            <a:gdLst/>
            <a:ahLst/>
            <a:cxnLst/>
            <a:rect l="l" t="t" r="r" b="b"/>
            <a:pathLst>
              <a:path w="2807335" h="483235">
                <a:moveTo>
                  <a:pt x="2663444" y="0"/>
                </a:moveTo>
                <a:lnTo>
                  <a:pt x="0" y="0"/>
                </a:lnTo>
                <a:lnTo>
                  <a:pt x="143738" y="241554"/>
                </a:lnTo>
                <a:lnTo>
                  <a:pt x="0" y="483108"/>
                </a:lnTo>
                <a:lnTo>
                  <a:pt x="2663444" y="483108"/>
                </a:lnTo>
                <a:lnTo>
                  <a:pt x="2807208" y="241554"/>
                </a:lnTo>
                <a:lnTo>
                  <a:pt x="2663444" y="0"/>
                </a:lnTo>
                <a:close/>
              </a:path>
            </a:pathLst>
          </a:custGeom>
          <a:solidFill>
            <a:schemeClr val="accent2">
              <a:lumMod val="75000"/>
            </a:schemeClr>
          </a:solidFill>
          <a:effectLst>
            <a:outerShdw blurRad="50800" dist="38100" dir="5400000" algn="t" rotWithShape="0">
              <a:prstClr val="black">
                <a:alpha val="40000"/>
              </a:prstClr>
            </a:outerShdw>
          </a:effectLst>
        </p:spPr>
        <p:txBody>
          <a:bodyPr wrap="square" lIns="0" tIns="0" rIns="0" bIns="0" rtlCol="0"/>
          <a:lstStyle/>
          <a:p>
            <a:endParaRPr sz="1600"/>
          </a:p>
        </p:txBody>
      </p:sp>
      <p:sp>
        <p:nvSpPr>
          <p:cNvPr id="7" name="object 8">
            <a:extLst>
              <a:ext uri="{FF2B5EF4-FFF2-40B4-BE49-F238E27FC236}">
                <a16:creationId xmlns:a16="http://schemas.microsoft.com/office/drawing/2014/main" id="{488F263A-D402-4BE0-8610-410DBC0ADFAC}"/>
              </a:ext>
            </a:extLst>
          </p:cNvPr>
          <p:cNvSpPr/>
          <p:nvPr/>
        </p:nvSpPr>
        <p:spPr>
          <a:xfrm>
            <a:off x="911424" y="5013176"/>
            <a:ext cx="5676324" cy="718679"/>
          </a:xfrm>
          <a:custGeom>
            <a:avLst/>
            <a:gdLst/>
            <a:ahLst/>
            <a:cxnLst/>
            <a:rect l="l" t="t" r="r" b="b"/>
            <a:pathLst>
              <a:path w="2807335" h="483235">
                <a:moveTo>
                  <a:pt x="2663444" y="0"/>
                </a:moveTo>
                <a:lnTo>
                  <a:pt x="0" y="0"/>
                </a:lnTo>
                <a:lnTo>
                  <a:pt x="143738" y="241554"/>
                </a:lnTo>
                <a:lnTo>
                  <a:pt x="0" y="483108"/>
                </a:lnTo>
                <a:lnTo>
                  <a:pt x="2663444" y="483108"/>
                </a:lnTo>
                <a:lnTo>
                  <a:pt x="2807208" y="241554"/>
                </a:lnTo>
                <a:lnTo>
                  <a:pt x="2663444" y="0"/>
                </a:lnTo>
                <a:close/>
              </a:path>
            </a:pathLst>
          </a:custGeom>
          <a:solidFill>
            <a:schemeClr val="accent2">
              <a:lumMod val="75000"/>
            </a:schemeClr>
          </a:solidFill>
          <a:effectLst>
            <a:outerShdw blurRad="50800" dist="38100" dir="5400000" algn="t" rotWithShape="0">
              <a:prstClr val="black">
                <a:alpha val="40000"/>
              </a:prstClr>
            </a:outerShdw>
          </a:effectLst>
        </p:spPr>
        <p:txBody>
          <a:bodyPr wrap="square" lIns="0" tIns="0" rIns="0" bIns="0" rtlCol="0"/>
          <a:lstStyle/>
          <a:p>
            <a:endParaRPr sz="1600"/>
          </a:p>
        </p:txBody>
      </p:sp>
      <p:sp>
        <p:nvSpPr>
          <p:cNvPr id="5" name="object 8">
            <a:extLst>
              <a:ext uri="{FF2B5EF4-FFF2-40B4-BE49-F238E27FC236}">
                <a16:creationId xmlns:a16="http://schemas.microsoft.com/office/drawing/2014/main" id="{E9DB0D2B-75A7-4735-97B5-4D2F8FBBFD30}"/>
              </a:ext>
            </a:extLst>
          </p:cNvPr>
          <p:cNvSpPr/>
          <p:nvPr/>
        </p:nvSpPr>
        <p:spPr>
          <a:xfrm>
            <a:off x="947535" y="2780928"/>
            <a:ext cx="5676324" cy="718679"/>
          </a:xfrm>
          <a:custGeom>
            <a:avLst/>
            <a:gdLst/>
            <a:ahLst/>
            <a:cxnLst/>
            <a:rect l="l" t="t" r="r" b="b"/>
            <a:pathLst>
              <a:path w="2807335" h="483235">
                <a:moveTo>
                  <a:pt x="2663444" y="0"/>
                </a:moveTo>
                <a:lnTo>
                  <a:pt x="0" y="0"/>
                </a:lnTo>
                <a:lnTo>
                  <a:pt x="143738" y="241554"/>
                </a:lnTo>
                <a:lnTo>
                  <a:pt x="0" y="483108"/>
                </a:lnTo>
                <a:lnTo>
                  <a:pt x="2663444" y="483108"/>
                </a:lnTo>
                <a:lnTo>
                  <a:pt x="2807208" y="241554"/>
                </a:lnTo>
                <a:lnTo>
                  <a:pt x="2663444" y="0"/>
                </a:lnTo>
                <a:close/>
              </a:path>
            </a:pathLst>
          </a:custGeom>
          <a:solidFill>
            <a:schemeClr val="accent2">
              <a:lumMod val="75000"/>
            </a:schemeClr>
          </a:solidFill>
          <a:effectLst>
            <a:outerShdw blurRad="50800" dist="38100" dir="5400000" algn="t" rotWithShape="0">
              <a:prstClr val="black">
                <a:alpha val="40000"/>
              </a:prstClr>
            </a:outerShdw>
          </a:effectLst>
        </p:spPr>
        <p:txBody>
          <a:bodyPr wrap="square" lIns="0" tIns="0" rIns="0" bIns="0" rtlCol="0"/>
          <a:lstStyle/>
          <a:p>
            <a:endParaRPr sz="1600"/>
          </a:p>
        </p:txBody>
      </p:sp>
      <p:sp>
        <p:nvSpPr>
          <p:cNvPr id="3" name="Title 2">
            <a:extLst>
              <a:ext uri="{FF2B5EF4-FFF2-40B4-BE49-F238E27FC236}">
                <a16:creationId xmlns:a16="http://schemas.microsoft.com/office/drawing/2014/main" id="{16FDBD58-9BBA-4176-B67F-564BF2F7056B}"/>
              </a:ext>
            </a:extLst>
          </p:cNvPr>
          <p:cNvSpPr>
            <a:spLocks noGrp="1"/>
          </p:cNvSpPr>
          <p:nvPr>
            <p:ph type="title"/>
          </p:nvPr>
        </p:nvSpPr>
        <p:spPr>
          <a:xfrm>
            <a:off x="911424" y="727460"/>
            <a:ext cx="6627290" cy="1115442"/>
          </a:xfrm>
        </p:spPr>
        <p:txBody>
          <a:bodyPr/>
          <a:lstStyle/>
          <a:p>
            <a:r>
              <a:rPr lang="nb-NO" sz="4000" dirty="0">
                <a:solidFill>
                  <a:schemeClr val="bg1"/>
                </a:solidFill>
              </a:rPr>
              <a:t>Kunnskapsgraf</a:t>
            </a:r>
          </a:p>
        </p:txBody>
      </p:sp>
      <p:sp>
        <p:nvSpPr>
          <p:cNvPr id="4" name="Text Placeholder 3">
            <a:extLst>
              <a:ext uri="{FF2B5EF4-FFF2-40B4-BE49-F238E27FC236}">
                <a16:creationId xmlns:a16="http://schemas.microsoft.com/office/drawing/2014/main" id="{2013F8CA-17AE-47DF-A8F3-BB7D04D7B07A}"/>
              </a:ext>
            </a:extLst>
          </p:cNvPr>
          <p:cNvSpPr>
            <a:spLocks noGrp="1"/>
          </p:cNvSpPr>
          <p:nvPr>
            <p:ph type="body" sz="quarter" idx="11"/>
          </p:nvPr>
        </p:nvSpPr>
        <p:spPr>
          <a:xfrm>
            <a:off x="1073496" y="2961388"/>
            <a:ext cx="5598568" cy="2736825"/>
          </a:xfrm>
        </p:spPr>
        <p:txBody>
          <a:bodyPr>
            <a:normAutofit/>
          </a:bodyPr>
          <a:lstStyle/>
          <a:p>
            <a:pPr algn="ctr"/>
            <a:r>
              <a:rPr lang="nb-NO" sz="1900" dirty="0">
                <a:solidFill>
                  <a:schemeClr val="bg1"/>
                </a:solidFill>
              </a:rPr>
              <a:t>Representasjon av entiteter og deres relasjon</a:t>
            </a:r>
          </a:p>
          <a:p>
            <a:pPr algn="ctr"/>
            <a:endParaRPr lang="nb-NO" dirty="0">
              <a:solidFill>
                <a:schemeClr val="bg1"/>
              </a:solidFill>
            </a:endParaRPr>
          </a:p>
          <a:p>
            <a:pPr algn="ctr"/>
            <a:endParaRPr lang="nb-NO" dirty="0">
              <a:solidFill>
                <a:schemeClr val="bg1"/>
              </a:solidFill>
            </a:endParaRPr>
          </a:p>
          <a:p>
            <a:pPr algn="ctr"/>
            <a:r>
              <a:rPr lang="nb-NO" dirty="0">
                <a:solidFill>
                  <a:schemeClr val="bg1"/>
                </a:solidFill>
              </a:rPr>
              <a:t>Setter data i kontekst</a:t>
            </a:r>
          </a:p>
          <a:p>
            <a:pPr algn="ctr"/>
            <a:endParaRPr lang="nb-NO" dirty="0">
              <a:solidFill>
                <a:schemeClr val="bg1"/>
              </a:solidFill>
            </a:endParaRPr>
          </a:p>
          <a:p>
            <a:pPr algn="ctr"/>
            <a:endParaRPr lang="nb-NO" dirty="0">
              <a:solidFill>
                <a:schemeClr val="bg1"/>
              </a:solidFill>
            </a:endParaRPr>
          </a:p>
          <a:p>
            <a:pPr algn="ctr"/>
            <a:r>
              <a:rPr lang="nb-NO" dirty="0">
                <a:solidFill>
                  <a:schemeClr val="bg1"/>
                </a:solidFill>
              </a:rPr>
              <a:t>Linking og metadata</a:t>
            </a:r>
          </a:p>
        </p:txBody>
      </p:sp>
      <p:pic>
        <p:nvPicPr>
          <p:cNvPr id="17" name="Picture Placeholder 16" descr="Graphical user interface, application, Teams&#10;&#10;Description automatically generated">
            <a:extLst>
              <a:ext uri="{FF2B5EF4-FFF2-40B4-BE49-F238E27FC236}">
                <a16:creationId xmlns:a16="http://schemas.microsoft.com/office/drawing/2014/main" id="{C0D96A24-39D2-4BC2-9319-342B7C6AE33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622" r="29622"/>
          <a:stretch>
            <a:fillRect/>
          </a:stretch>
        </p:blipFill>
        <p:spPr/>
      </p:pic>
    </p:spTree>
    <p:extLst>
      <p:ext uri="{BB962C8B-B14F-4D97-AF65-F5344CB8AC3E}">
        <p14:creationId xmlns:p14="http://schemas.microsoft.com/office/powerpoint/2010/main" val="238761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347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Shape 02-Vibrant Blue" descr="A picture containing light, dark&#10;&#10;Description automatically generated">
            <a:extLst>
              <a:ext uri="{FF2B5EF4-FFF2-40B4-BE49-F238E27FC236}">
                <a16:creationId xmlns:a16="http://schemas.microsoft.com/office/drawing/2014/main" id="{82321FBA-9126-4CE3-85AE-F46EBAC0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12" name="Subtitle 11">
            <a:extLst>
              <a:ext uri="{FF2B5EF4-FFF2-40B4-BE49-F238E27FC236}">
                <a16:creationId xmlns:a16="http://schemas.microsoft.com/office/drawing/2014/main" id="{D6FB26B8-F14B-4E9A-8E4A-83A5389E8665}"/>
              </a:ext>
            </a:extLst>
          </p:cNvPr>
          <p:cNvSpPr>
            <a:spLocks noGrp="1"/>
          </p:cNvSpPr>
          <p:nvPr>
            <p:ph type="subTitle" idx="1"/>
          </p:nvPr>
        </p:nvSpPr>
        <p:spPr/>
        <p:txBody>
          <a:bodyPr/>
          <a:lstStyle/>
          <a:p>
            <a:r>
              <a:rPr lang="en-GB" dirty="0"/>
              <a:t>capgemini.com</a:t>
            </a:r>
          </a:p>
        </p:txBody>
      </p:sp>
      <p:sp>
        <p:nvSpPr>
          <p:cNvPr id="3" name="Text Placeholder 2">
            <a:extLst>
              <a:ext uri="{FF2B5EF4-FFF2-40B4-BE49-F238E27FC236}">
                <a16:creationId xmlns:a16="http://schemas.microsoft.com/office/drawing/2014/main" id="{F84584AC-DBBE-4B47-9A7E-7A7C2D8CF196}"/>
              </a:ext>
            </a:extLst>
          </p:cNvPr>
          <p:cNvSpPr>
            <a:spLocks noGrp="1"/>
          </p:cNvSpPr>
          <p:nvPr>
            <p:ph type="body" sz="quarter" idx="10"/>
          </p:nvPr>
        </p:nvSpPr>
        <p:spPr>
          <a:xfrm>
            <a:off x="2819400" y="1644650"/>
            <a:ext cx="8547100" cy="3567113"/>
          </a:xfrm>
        </p:spPr>
        <p:txBody>
          <a:bodyPr/>
          <a:lstStyle/>
          <a:p>
            <a:r>
              <a:rPr lang="en-GB" dirty="0"/>
              <a:t>GET THE</a:t>
            </a:r>
            <a:br>
              <a:rPr lang="en-GB" dirty="0"/>
            </a:br>
            <a:r>
              <a:rPr lang="en-GB" dirty="0"/>
              <a:t>		FUTURE</a:t>
            </a:r>
            <a:br>
              <a:rPr lang="en-GB" dirty="0"/>
            </a:br>
            <a:r>
              <a:rPr lang="en-GB" dirty="0"/>
              <a:t>	YOU WANT</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5375920" y="692696"/>
            <a:ext cx="6816080" cy="2421466"/>
          </a:xfrm>
        </p:spPr>
        <p:txBody>
          <a:bodyPr/>
          <a:lstStyle/>
          <a:p>
            <a:r>
              <a:rPr lang="en-GB" sz="5400" dirty="0"/>
              <a:t>SUPPORTING 	GRAPHIC ELEMENT STYLE</a:t>
            </a:r>
          </a:p>
        </p:txBody>
      </p:sp>
      <p:sp>
        <p:nvSpPr>
          <p:cNvPr id="4" name="Espace réservé du texte 3">
            <a:extLst>
              <a:ext uri="{FF2B5EF4-FFF2-40B4-BE49-F238E27FC236}">
                <a16:creationId xmlns:a16="http://schemas.microsoft.com/office/drawing/2014/main" id="{40B552E3-DAAA-42BA-B3AB-1FC698D137C3}"/>
              </a:ext>
            </a:extLst>
          </p:cNvPr>
          <p:cNvSpPr>
            <a:spLocks noGrp="1"/>
          </p:cNvSpPr>
          <p:nvPr>
            <p:ph type="body" sz="quarter" idx="12"/>
          </p:nvPr>
        </p:nvSpPr>
        <p:spPr>
          <a:xfrm>
            <a:off x="5375920" y="3573040"/>
            <a:ext cx="6192688" cy="2808288"/>
          </a:xfrm>
        </p:spPr>
        <p:txBody>
          <a:bodyPr/>
          <a:lstStyle/>
          <a:p>
            <a:pPr marL="342900" indent="-342900">
              <a:buFont typeface="Wingdings" panose="05000000000000000000" pitchFamily="2" charset="2"/>
              <a:buChar char="§"/>
            </a:pPr>
            <a:r>
              <a:rPr lang="en-GB" dirty="0"/>
              <a:t>Grid</a:t>
            </a:r>
          </a:p>
          <a:p>
            <a:pPr marL="342900" indent="-342900">
              <a:buFont typeface="Wingdings" panose="05000000000000000000" pitchFamily="2" charset="2"/>
              <a:buChar char="§"/>
            </a:pPr>
            <a:r>
              <a:rPr lang="en-GB" dirty="0" err="1"/>
              <a:t>Color</a:t>
            </a:r>
            <a:r>
              <a:rPr lang="en-GB" dirty="0"/>
              <a:t> palette: Primary, Secondary (Cool and warm)</a:t>
            </a:r>
          </a:p>
          <a:p>
            <a:pPr marL="342900" indent="-342900">
              <a:buFont typeface="Wingdings" panose="05000000000000000000" pitchFamily="2" charset="2"/>
              <a:buChar char="§"/>
            </a:pPr>
            <a:r>
              <a:rPr lang="en-GB" dirty="0"/>
              <a:t>Shapes: Vibrant blue and Capgemini Blue</a:t>
            </a:r>
          </a:p>
          <a:p>
            <a:pPr marL="342900" indent="-342900">
              <a:buFont typeface="Wingdings" panose="05000000000000000000" pitchFamily="2" charset="2"/>
              <a:buChar char="§"/>
            </a:pPr>
            <a:r>
              <a:rPr lang="en-GB" dirty="0"/>
              <a:t>Illustration style</a:t>
            </a:r>
          </a:p>
          <a:p>
            <a:pPr marL="342900" indent="-342900">
              <a:buFont typeface="Wingdings" panose="05000000000000000000" pitchFamily="2" charset="2"/>
              <a:buChar char="§"/>
            </a:pPr>
            <a:r>
              <a:rPr lang="en-GB" dirty="0"/>
              <a:t>Icons style</a:t>
            </a:r>
          </a:p>
        </p:txBody>
      </p:sp>
    </p:spTree>
    <p:extLst>
      <p:ext uri="{BB962C8B-B14F-4D97-AF65-F5344CB8AC3E}">
        <p14:creationId xmlns:p14="http://schemas.microsoft.com/office/powerpoint/2010/main" val="2834902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peech Bubble: Rectangle with Corners Rounded 3">
            <a:extLst>
              <a:ext uri="{FF2B5EF4-FFF2-40B4-BE49-F238E27FC236}">
                <a16:creationId xmlns:a16="http://schemas.microsoft.com/office/drawing/2014/main" id="{2EF8F8BC-50C8-43D0-A0DF-E95E6D53CC59}"/>
              </a:ext>
            </a:extLst>
          </p:cNvPr>
          <p:cNvSpPr/>
          <p:nvPr/>
        </p:nvSpPr>
        <p:spPr>
          <a:xfrm>
            <a:off x="636381" y="4813761"/>
            <a:ext cx="3888432" cy="1376944"/>
          </a:xfrm>
          <a:prstGeom prst="wedgeRoundRectCallout">
            <a:avLst>
              <a:gd name="adj1" fmla="val -33494"/>
              <a:gd name="adj2" fmla="val 74732"/>
              <a:gd name="adj3" fmla="val 16667"/>
            </a:avLst>
          </a:pr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GB" b="1" dirty="0">
                <a:solidFill>
                  <a:schemeClr val="bg1"/>
                </a:solidFill>
                <a:latin typeface="+mj-lt"/>
              </a:rPr>
              <a:t>Tip:</a:t>
            </a:r>
          </a:p>
          <a:p>
            <a:r>
              <a:rPr lang="en-GB" sz="1600" dirty="0"/>
              <a:t>Update in the initial Slide Master</a:t>
            </a:r>
          </a:p>
          <a:p>
            <a:r>
              <a:rPr lang="en-GB" sz="1600" dirty="0"/>
              <a:t>(click View &gt; Slide Master)</a:t>
            </a:r>
          </a:p>
        </p:txBody>
      </p:sp>
      <p:sp>
        <p:nvSpPr>
          <p:cNvPr id="3" name="Speech Bubble: Rectangle with Corners Rounded 4">
            <a:extLst>
              <a:ext uri="{FF2B5EF4-FFF2-40B4-BE49-F238E27FC236}">
                <a16:creationId xmlns:a16="http://schemas.microsoft.com/office/drawing/2014/main" id="{607AC420-3F07-483E-862D-4340BA0FDA69}"/>
              </a:ext>
            </a:extLst>
          </p:cNvPr>
          <p:cNvSpPr/>
          <p:nvPr/>
        </p:nvSpPr>
        <p:spPr>
          <a:xfrm>
            <a:off x="6528048" y="2996952"/>
            <a:ext cx="4608512" cy="2460171"/>
          </a:xfrm>
          <a:prstGeom prst="wedgeRoundRectCallout">
            <a:avLst>
              <a:gd name="adj1" fmla="val 17252"/>
              <a:gd name="adj2" fmla="val 94664"/>
              <a:gd name="adj3" fmla="val 16667"/>
            </a:avLst>
          </a:pr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GB" sz="2000" b="1" dirty="0">
                <a:solidFill>
                  <a:schemeClr val="bg1"/>
                </a:solidFill>
                <a:latin typeface="+mj-lt"/>
              </a:rPr>
              <a:t>Tip:</a:t>
            </a:r>
          </a:p>
          <a:p>
            <a:r>
              <a:rPr lang="en-GB" sz="1600" dirty="0"/>
              <a:t>Update security classification in the initial Slide Master. Choose from:</a:t>
            </a:r>
            <a:endParaRPr lang="en-GB" sz="1600" b="1" dirty="0"/>
          </a:p>
          <a:p>
            <a:r>
              <a:rPr lang="en-GB" sz="1600" dirty="0"/>
              <a:t>* Public</a:t>
            </a:r>
          </a:p>
          <a:p>
            <a:r>
              <a:rPr lang="en-GB" sz="1600" dirty="0"/>
              <a:t>* Company Confidential</a:t>
            </a:r>
          </a:p>
          <a:p>
            <a:r>
              <a:rPr lang="en-GB" sz="1600" dirty="0"/>
              <a:t>* Company Restricted</a:t>
            </a:r>
          </a:p>
          <a:p>
            <a:r>
              <a:rPr lang="en-GB" sz="1600" dirty="0"/>
              <a:t>* Customer Confidential</a:t>
            </a:r>
          </a:p>
          <a:p>
            <a:r>
              <a:rPr lang="en-GB" sz="1600" dirty="0"/>
              <a:t>* Sensitive</a:t>
            </a:r>
          </a:p>
        </p:txBody>
      </p:sp>
      <p:sp>
        <p:nvSpPr>
          <p:cNvPr id="4" name="ZoneTexte 3">
            <a:extLst>
              <a:ext uri="{FF2B5EF4-FFF2-40B4-BE49-F238E27FC236}">
                <a16:creationId xmlns:a16="http://schemas.microsoft.com/office/drawing/2014/main" id="{77E0D939-E9DA-4FE4-824A-B650404CED5D}"/>
              </a:ext>
            </a:extLst>
          </p:cNvPr>
          <p:cNvSpPr txBox="1"/>
          <p:nvPr/>
        </p:nvSpPr>
        <p:spPr>
          <a:xfrm>
            <a:off x="6705600" y="2450068"/>
            <a:ext cx="4267200" cy="369332"/>
          </a:xfrm>
          <a:prstGeom prst="rect">
            <a:avLst/>
          </a:prstGeom>
          <a:noFill/>
        </p:spPr>
        <p:txBody>
          <a:bodyPr wrap="square" rtlCol="0">
            <a:spAutoFit/>
          </a:bodyPr>
          <a:lstStyle/>
          <a:p>
            <a:pPr algn="ctr"/>
            <a:r>
              <a:rPr lang="en-US" dirty="0"/>
              <a:t>Data security classification</a:t>
            </a:r>
          </a:p>
        </p:txBody>
      </p:sp>
      <p:sp>
        <p:nvSpPr>
          <p:cNvPr id="5" name="ZoneTexte 4">
            <a:extLst>
              <a:ext uri="{FF2B5EF4-FFF2-40B4-BE49-F238E27FC236}">
                <a16:creationId xmlns:a16="http://schemas.microsoft.com/office/drawing/2014/main" id="{1FA529A6-2944-4828-ABBF-0CDE49DF9908}"/>
              </a:ext>
            </a:extLst>
          </p:cNvPr>
          <p:cNvSpPr txBox="1"/>
          <p:nvPr/>
        </p:nvSpPr>
        <p:spPr>
          <a:xfrm>
            <a:off x="762000" y="4343400"/>
            <a:ext cx="3657600" cy="369332"/>
          </a:xfrm>
          <a:prstGeom prst="rect">
            <a:avLst/>
          </a:prstGeom>
          <a:noFill/>
        </p:spPr>
        <p:txBody>
          <a:bodyPr wrap="square" rtlCol="0">
            <a:spAutoFit/>
          </a:bodyPr>
          <a:lstStyle/>
          <a:p>
            <a:pPr algn="ctr"/>
            <a:r>
              <a:rPr lang="en-US" dirty="0"/>
              <a:t>Footer update</a:t>
            </a:r>
          </a:p>
        </p:txBody>
      </p:sp>
    </p:spTree>
    <p:extLst>
      <p:ext uri="{BB962C8B-B14F-4D97-AF65-F5344CB8AC3E}">
        <p14:creationId xmlns:p14="http://schemas.microsoft.com/office/powerpoint/2010/main" val="1010782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4813" y="388188"/>
            <a:ext cx="10947772" cy="716711"/>
          </a:xfrm>
        </p:spPr>
        <p:txBody>
          <a:bodyPr/>
          <a:lstStyle/>
          <a:p>
            <a:r>
              <a:rPr lang="en-GB" dirty="0" err="1"/>
              <a:t>Color</a:t>
            </a:r>
            <a:r>
              <a:rPr lang="en-GB" dirty="0"/>
              <a:t> palette</a:t>
            </a:r>
            <a:br>
              <a:rPr lang="en-GB" dirty="0"/>
            </a:br>
            <a:endParaRPr lang="en-GB" dirty="0"/>
          </a:p>
        </p:txBody>
      </p:sp>
      <p:grpSp>
        <p:nvGrpSpPr>
          <p:cNvPr id="25" name="Groupe 24">
            <a:extLst>
              <a:ext uri="{FF2B5EF4-FFF2-40B4-BE49-F238E27FC236}">
                <a16:creationId xmlns:a16="http://schemas.microsoft.com/office/drawing/2014/main" id="{9AA4EF7C-9E91-4181-8795-4A0267976507}"/>
              </a:ext>
            </a:extLst>
          </p:cNvPr>
          <p:cNvGrpSpPr/>
          <p:nvPr/>
        </p:nvGrpSpPr>
        <p:grpSpPr>
          <a:xfrm>
            <a:off x="404813" y="5776491"/>
            <a:ext cx="10145406" cy="624309"/>
            <a:chOff x="404813" y="5652260"/>
            <a:chExt cx="10145406" cy="624309"/>
          </a:xfrm>
        </p:grpSpPr>
        <p:pic>
          <p:nvPicPr>
            <p:cNvPr id="4" name="Image 3">
              <a:extLst>
                <a:ext uri="{FF2B5EF4-FFF2-40B4-BE49-F238E27FC236}">
                  <a16:creationId xmlns:a16="http://schemas.microsoft.com/office/drawing/2014/main" id="{618A2FFF-5F59-4283-9CE2-F80D50F2CFD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980890" y="5966403"/>
              <a:ext cx="419610" cy="310166"/>
            </a:xfrm>
            <a:prstGeom prst="rect">
              <a:avLst/>
            </a:prstGeom>
            <a:solidFill>
              <a:schemeClr val="accent3"/>
            </a:solidFill>
          </p:spPr>
        </p:pic>
        <p:sp>
          <p:nvSpPr>
            <p:cNvPr id="3" name="ZoneTexte 2">
              <a:extLst>
                <a:ext uri="{FF2B5EF4-FFF2-40B4-BE49-F238E27FC236}">
                  <a16:creationId xmlns:a16="http://schemas.microsoft.com/office/drawing/2014/main" id="{C699697E-A85D-4733-B970-7766CF178E56}"/>
                </a:ext>
              </a:extLst>
            </p:cNvPr>
            <p:cNvSpPr txBox="1"/>
            <p:nvPr/>
          </p:nvSpPr>
          <p:spPr>
            <a:xfrm>
              <a:off x="404813" y="5652260"/>
              <a:ext cx="10145406" cy="538609"/>
            </a:xfrm>
            <a:prstGeom prst="rect">
              <a:avLst/>
            </a:prstGeom>
            <a:noFill/>
          </p:spPr>
          <p:txBody>
            <a:bodyPr wrap="none" lIns="0" tIns="0" rIns="0" bIns="0" rtlCol="0">
              <a:spAutoFit/>
            </a:bodyPr>
            <a:lstStyle/>
            <a:p>
              <a:r>
                <a:rPr lang="en-GB" sz="1400">
                  <a:latin typeface="Ubuntu" panose="020B0504030602030204" pitchFamily="34" charset="0"/>
                </a:rPr>
                <a:t>NOTE:</a:t>
              </a:r>
            </a:p>
            <a:p>
              <a:pPr marL="171450" indent="-171450">
                <a:buFont typeface="Arial" panose="020B0604020202020204" pitchFamily="34" charset="0"/>
                <a:buChar char="•"/>
              </a:pPr>
              <a:r>
                <a:rPr lang="en-GB" sz="1050">
                  <a:latin typeface="Ubuntu" panose="020B0504030602030204" pitchFamily="34" charset="0"/>
                </a:rPr>
                <a:t>The primary, cool and warm palettes </a:t>
              </a:r>
              <a:r>
                <a:rPr lang="en-GB" sz="1050">
                  <a:solidFill>
                    <a:srgbClr val="E30021"/>
                  </a:solidFill>
                  <a:latin typeface="Ubuntu" panose="020B0504030602030204" pitchFamily="34" charset="0"/>
                </a:rPr>
                <a:t>cannot be mixed </a:t>
              </a:r>
              <a:r>
                <a:rPr lang="en-GB" sz="1050">
                  <a:latin typeface="Ubuntu" panose="020B0504030602030204" pitchFamily="34" charset="0"/>
                </a:rPr>
                <a:t>on a same type of element (e.g. a graph, chart). Use either the primary palette, warm palette, OR cool palette. </a:t>
              </a:r>
              <a:endParaRPr lang="en-GB" sz="1050" dirty="0">
                <a:latin typeface="Ubuntu" panose="020B0504030602030204" pitchFamily="34" charset="0"/>
              </a:endParaRPr>
            </a:p>
            <a:p>
              <a:pPr marL="171450" indent="-171450">
                <a:buFont typeface="Arial" panose="020B0604020202020204" pitchFamily="34" charset="0"/>
                <a:buChar char="•"/>
              </a:pPr>
              <a:r>
                <a:rPr lang="en-GB" sz="1050">
                  <a:latin typeface="Ubuntu" panose="020B0504030602030204" pitchFamily="34" charset="0"/>
                </a:rPr>
                <a:t>The colors are embedded in the masters (see on the right side of the slide). Use the pipette         to easily change the colors in the shape, charts, graphics.</a:t>
              </a:r>
              <a:endParaRPr lang="en-GB" sz="1050" dirty="0">
                <a:latin typeface="Ubuntu" panose="020B0504030602030204" pitchFamily="34" charset="0"/>
              </a:endParaRPr>
            </a:p>
          </p:txBody>
        </p:sp>
      </p:grpSp>
      <p:grpSp>
        <p:nvGrpSpPr>
          <p:cNvPr id="52" name="Graphique 5">
            <a:extLst>
              <a:ext uri="{FF2B5EF4-FFF2-40B4-BE49-F238E27FC236}">
                <a16:creationId xmlns:a16="http://schemas.microsoft.com/office/drawing/2014/main" id="{D5C4F380-DE38-4159-83EE-0B7C39BC0E32}"/>
              </a:ext>
            </a:extLst>
          </p:cNvPr>
          <p:cNvGrpSpPr/>
          <p:nvPr/>
        </p:nvGrpSpPr>
        <p:grpSpPr>
          <a:xfrm>
            <a:off x="7456009" y="2293036"/>
            <a:ext cx="3670364" cy="3472150"/>
            <a:chOff x="7742622" y="1326700"/>
            <a:chExt cx="4447033" cy="4206876"/>
          </a:xfrm>
        </p:grpSpPr>
        <p:sp>
          <p:nvSpPr>
            <p:cNvPr id="53" name="Forme libre : forme 52">
              <a:extLst>
                <a:ext uri="{FF2B5EF4-FFF2-40B4-BE49-F238E27FC236}">
                  <a16:creationId xmlns:a16="http://schemas.microsoft.com/office/drawing/2014/main" id="{FE4926A8-8A05-4E1D-9733-B93B66604B1B}"/>
                </a:ext>
              </a:extLst>
            </p:cNvPr>
            <p:cNvSpPr/>
            <p:nvPr/>
          </p:nvSpPr>
          <p:spPr>
            <a:xfrm>
              <a:off x="8852423"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spcAft>
                  <a:spcPts val="300"/>
                </a:spcAft>
              </a:pPr>
              <a:r>
                <a:rPr lang="en-GB" sz="900">
                  <a:latin typeface="Ubuntu" panose="020B0504030602030204" pitchFamily="34" charset="0"/>
                </a:rPr>
                <a:t>05</a:t>
              </a:r>
            </a:p>
            <a:p>
              <a:pPr>
                <a:spcAft>
                  <a:spcPts val="300"/>
                </a:spcAft>
              </a:pPr>
              <a:r>
                <a:rPr lang="en-GB" sz="900">
                  <a:latin typeface="Ubuntu" panose="020B0504030602030204" pitchFamily="34" charset="0"/>
                </a:rPr>
                <a:t>255/142/18</a:t>
              </a:r>
            </a:p>
            <a:p>
              <a:pPr>
                <a:spcAft>
                  <a:spcPts val="300"/>
                </a:spcAft>
              </a:pPr>
              <a:r>
                <a:rPr lang="en-GB" sz="900">
                  <a:latin typeface="Ubuntu" panose="020B0504030602030204" pitchFamily="34" charset="0"/>
                </a:rPr>
                <a:t>#FF8E12</a:t>
              </a:r>
              <a:endParaRPr lang="en-GB" sz="900" dirty="0">
                <a:latin typeface="Ubuntu" panose="020B0504030602030204" pitchFamily="34" charset="0"/>
              </a:endParaRPr>
            </a:p>
          </p:txBody>
        </p:sp>
        <p:sp>
          <p:nvSpPr>
            <p:cNvPr id="54" name="Forme libre : forme 53">
              <a:extLst>
                <a:ext uri="{FF2B5EF4-FFF2-40B4-BE49-F238E27FC236}">
                  <a16:creationId xmlns:a16="http://schemas.microsoft.com/office/drawing/2014/main" id="{9FB5E6F2-CB0C-44B9-B875-5524375D446E}"/>
                </a:ext>
              </a:extLst>
            </p:cNvPr>
            <p:cNvSpPr/>
            <p:nvPr/>
          </p:nvSpPr>
          <p:spPr>
            <a:xfrm>
              <a:off x="8852423"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spcAft>
                  <a:spcPts val="300"/>
                </a:spcAft>
              </a:pPr>
              <a:r>
                <a:rPr lang="en-GB" sz="900">
                  <a:latin typeface="Ubuntu" panose="020B0504030602030204" pitchFamily="34" charset="0"/>
                </a:rPr>
                <a:t>04</a:t>
              </a:r>
            </a:p>
            <a:p>
              <a:pPr>
                <a:spcAft>
                  <a:spcPts val="300"/>
                </a:spcAft>
              </a:pPr>
              <a:r>
                <a:rPr lang="en-GB" sz="900">
                  <a:latin typeface="Ubuntu" panose="020B0504030602030204" pitchFamily="34" charset="0"/>
                </a:rPr>
                <a:t>255/156/41</a:t>
              </a:r>
            </a:p>
            <a:p>
              <a:pPr>
                <a:spcAft>
                  <a:spcPts val="300"/>
                </a:spcAft>
              </a:pPr>
              <a:r>
                <a:rPr lang="en-GB" sz="900">
                  <a:latin typeface="Ubuntu" panose="020B0504030602030204" pitchFamily="34" charset="0"/>
                </a:rPr>
                <a:t>#FF9C29</a:t>
              </a:r>
              <a:endParaRPr lang="en-GB" sz="900" dirty="0">
                <a:latin typeface="Ubuntu" panose="020B0504030602030204" pitchFamily="34" charset="0"/>
              </a:endParaRPr>
            </a:p>
          </p:txBody>
        </p:sp>
        <p:sp>
          <p:nvSpPr>
            <p:cNvPr id="55" name="Forme libre : forme 54">
              <a:extLst>
                <a:ext uri="{FF2B5EF4-FFF2-40B4-BE49-F238E27FC236}">
                  <a16:creationId xmlns:a16="http://schemas.microsoft.com/office/drawing/2014/main" id="{05F19932-345D-4B9E-8F83-7AD10EBE15D2}"/>
                </a:ext>
              </a:extLst>
            </p:cNvPr>
            <p:cNvSpPr/>
            <p:nvPr/>
          </p:nvSpPr>
          <p:spPr>
            <a:xfrm>
              <a:off x="8852423"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spcAft>
                  <a:spcPts val="300"/>
                </a:spcAft>
              </a:pPr>
              <a:r>
                <a:rPr lang="en-GB" sz="900">
                  <a:latin typeface="Ubuntu" panose="020B0504030602030204" pitchFamily="34" charset="0"/>
                </a:rPr>
                <a:t>YELLOW</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255/178/74</a:t>
              </a:r>
            </a:p>
            <a:p>
              <a:pPr>
                <a:spcAft>
                  <a:spcPts val="300"/>
                </a:spcAft>
              </a:pPr>
              <a:r>
                <a:rPr lang="en-GB" sz="900">
                  <a:latin typeface="Ubuntu" panose="020B0504030602030204" pitchFamily="34" charset="0"/>
                </a:rPr>
                <a:t>#FFB24A</a:t>
              </a:r>
              <a:endParaRPr lang="en-GB" sz="900" dirty="0">
                <a:latin typeface="Ubuntu" panose="020B0504030602030204" pitchFamily="34" charset="0"/>
              </a:endParaRPr>
            </a:p>
          </p:txBody>
        </p:sp>
        <p:sp>
          <p:nvSpPr>
            <p:cNvPr id="56" name="Forme libre : forme 55">
              <a:extLst>
                <a:ext uri="{FF2B5EF4-FFF2-40B4-BE49-F238E27FC236}">
                  <a16:creationId xmlns:a16="http://schemas.microsoft.com/office/drawing/2014/main" id="{28D2FAC3-6610-4D6C-92AB-0E56637B241D}"/>
                </a:ext>
              </a:extLst>
            </p:cNvPr>
            <p:cNvSpPr/>
            <p:nvPr/>
          </p:nvSpPr>
          <p:spPr>
            <a:xfrm>
              <a:off x="8852423"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255/208/104</a:t>
              </a:r>
            </a:p>
            <a:p>
              <a:pPr>
                <a:spcAft>
                  <a:spcPts val="300"/>
                </a:spcAft>
              </a:pPr>
              <a:r>
                <a:rPr lang="en-GB" sz="900">
                  <a:latin typeface="Ubuntu" panose="020B0504030602030204" pitchFamily="34" charset="0"/>
                </a:rPr>
                <a:t>#FFD068</a:t>
              </a:r>
              <a:endParaRPr lang="en-GB" sz="900" dirty="0">
                <a:latin typeface="Ubuntu" panose="020B0504030602030204" pitchFamily="34" charset="0"/>
              </a:endParaRPr>
            </a:p>
          </p:txBody>
        </p:sp>
        <p:sp>
          <p:nvSpPr>
            <p:cNvPr id="57" name="Forme libre : forme 56">
              <a:extLst>
                <a:ext uri="{FF2B5EF4-FFF2-40B4-BE49-F238E27FC236}">
                  <a16:creationId xmlns:a16="http://schemas.microsoft.com/office/drawing/2014/main" id="{228B2D24-599A-47ED-A9DB-C51ED8248433}"/>
                </a:ext>
              </a:extLst>
            </p:cNvPr>
            <p:cNvSpPr/>
            <p:nvPr/>
          </p:nvSpPr>
          <p:spPr>
            <a:xfrm>
              <a:off x="8852423"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255/218/128</a:t>
              </a:r>
            </a:p>
            <a:p>
              <a:pPr>
                <a:spcAft>
                  <a:spcPts val="300"/>
                </a:spcAft>
              </a:pPr>
              <a:r>
                <a:rPr lang="en-GB" sz="900">
                  <a:latin typeface="Ubuntu" panose="020B0504030602030204" pitchFamily="34" charset="0"/>
                </a:rPr>
                <a:t>#FFDA80</a:t>
              </a:r>
              <a:endParaRPr lang="en-GB" sz="900" dirty="0">
                <a:latin typeface="Ubuntu" panose="020B0504030602030204" pitchFamily="34" charset="0"/>
              </a:endParaRPr>
            </a:p>
          </p:txBody>
        </p:sp>
        <p:sp>
          <p:nvSpPr>
            <p:cNvPr id="58" name="Forme libre : forme 57">
              <a:extLst>
                <a:ext uri="{FF2B5EF4-FFF2-40B4-BE49-F238E27FC236}">
                  <a16:creationId xmlns:a16="http://schemas.microsoft.com/office/drawing/2014/main" id="{CB8FEA88-A5F3-42FD-BB6D-F4909EC7DF83}"/>
                </a:ext>
              </a:extLst>
            </p:cNvPr>
            <p:cNvSpPr/>
            <p:nvPr/>
          </p:nvSpPr>
          <p:spPr>
            <a:xfrm>
              <a:off x="9966374"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66/20/46</a:t>
              </a:r>
            </a:p>
            <a:p>
              <a:pPr>
                <a:spcAft>
                  <a:spcPts val="300"/>
                </a:spcAft>
              </a:pPr>
              <a:r>
                <a:rPr lang="en-GB" sz="900">
                  <a:solidFill>
                    <a:schemeClr val="bg1"/>
                  </a:solidFill>
                  <a:latin typeface="Ubuntu" panose="020B0504030602030204" pitchFamily="34" charset="0"/>
                </a:rPr>
                <a:t>#42142E</a:t>
              </a:r>
              <a:endParaRPr lang="en-GB" sz="900" dirty="0">
                <a:solidFill>
                  <a:schemeClr val="bg1"/>
                </a:solidFill>
                <a:latin typeface="Ubuntu" panose="020B0504030602030204" pitchFamily="34" charset="0"/>
              </a:endParaRPr>
            </a:p>
          </p:txBody>
        </p:sp>
        <p:sp>
          <p:nvSpPr>
            <p:cNvPr id="59" name="Forme libre : forme 58">
              <a:extLst>
                <a:ext uri="{FF2B5EF4-FFF2-40B4-BE49-F238E27FC236}">
                  <a16:creationId xmlns:a16="http://schemas.microsoft.com/office/drawing/2014/main" id="{39C5C16D-BAAA-4A8E-BD84-FF6276DEE0D6}"/>
                </a:ext>
              </a:extLst>
            </p:cNvPr>
            <p:cNvSpPr/>
            <p:nvPr/>
          </p:nvSpPr>
          <p:spPr>
            <a:xfrm>
              <a:off x="9966374"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89/10/66</a:t>
              </a:r>
            </a:p>
            <a:p>
              <a:pPr>
                <a:spcAft>
                  <a:spcPts val="300"/>
                </a:spcAft>
              </a:pPr>
              <a:r>
                <a:rPr lang="en-GB" sz="900">
                  <a:solidFill>
                    <a:schemeClr val="bg1"/>
                  </a:solidFill>
                  <a:latin typeface="Ubuntu" panose="020B0504030602030204" pitchFamily="34" charset="0"/>
                </a:rPr>
                <a:t>#590A42</a:t>
              </a:r>
              <a:endParaRPr lang="en-GB" sz="900" dirty="0">
                <a:solidFill>
                  <a:schemeClr val="bg1"/>
                </a:solidFill>
                <a:latin typeface="Ubuntu" panose="020B0504030602030204" pitchFamily="34" charset="0"/>
              </a:endParaRPr>
            </a:p>
          </p:txBody>
        </p:sp>
        <p:sp>
          <p:nvSpPr>
            <p:cNvPr id="60" name="Forme libre : forme 59">
              <a:extLst>
                <a:ext uri="{FF2B5EF4-FFF2-40B4-BE49-F238E27FC236}">
                  <a16:creationId xmlns:a16="http://schemas.microsoft.com/office/drawing/2014/main" id="{209F41B6-BD7F-411A-A347-49C239FCBD49}"/>
                </a:ext>
              </a:extLst>
            </p:cNvPr>
            <p:cNvSpPr/>
            <p:nvPr/>
          </p:nvSpPr>
          <p:spPr>
            <a:xfrm>
              <a:off x="9966374"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VELVET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117/13/92</a:t>
              </a:r>
            </a:p>
            <a:p>
              <a:pPr>
                <a:spcAft>
                  <a:spcPts val="300"/>
                </a:spcAft>
              </a:pPr>
              <a:r>
                <a:rPr lang="en-GB" sz="900">
                  <a:solidFill>
                    <a:schemeClr val="bg1"/>
                  </a:solidFill>
                  <a:latin typeface="Ubuntu" panose="020B0504030602030204" pitchFamily="34" charset="0"/>
                </a:rPr>
                <a:t>#750D5C</a:t>
              </a:r>
              <a:endParaRPr lang="en-GB" sz="900" dirty="0">
                <a:solidFill>
                  <a:schemeClr val="bg1"/>
                </a:solidFill>
                <a:latin typeface="Ubuntu" panose="020B0504030602030204" pitchFamily="34" charset="0"/>
              </a:endParaRPr>
            </a:p>
          </p:txBody>
        </p:sp>
        <p:sp>
          <p:nvSpPr>
            <p:cNvPr id="61" name="Forme libre : forme 60">
              <a:extLst>
                <a:ext uri="{FF2B5EF4-FFF2-40B4-BE49-F238E27FC236}">
                  <a16:creationId xmlns:a16="http://schemas.microsoft.com/office/drawing/2014/main" id="{724E852F-B03F-4D96-9E93-97422B4514E2}"/>
                </a:ext>
              </a:extLst>
            </p:cNvPr>
            <p:cNvSpPr/>
            <p:nvPr/>
          </p:nvSpPr>
          <p:spPr>
            <a:xfrm>
              <a:off x="9966374"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128/43/115</a:t>
              </a:r>
            </a:p>
            <a:p>
              <a:pPr>
                <a:spcAft>
                  <a:spcPts val="300"/>
                </a:spcAft>
              </a:pPr>
              <a:r>
                <a:rPr lang="en-GB" sz="900">
                  <a:solidFill>
                    <a:schemeClr val="bg1"/>
                  </a:solidFill>
                  <a:latin typeface="Ubuntu" panose="020B0504030602030204" pitchFamily="34" charset="0"/>
                </a:rPr>
                <a:t>#802B73</a:t>
              </a:r>
              <a:endParaRPr lang="en-GB" sz="900" dirty="0">
                <a:solidFill>
                  <a:schemeClr val="bg1"/>
                </a:solidFill>
                <a:latin typeface="Ubuntu" panose="020B0504030602030204" pitchFamily="34" charset="0"/>
              </a:endParaRPr>
            </a:p>
          </p:txBody>
        </p:sp>
        <p:sp>
          <p:nvSpPr>
            <p:cNvPr id="62" name="Forme libre : forme 61">
              <a:extLst>
                <a:ext uri="{FF2B5EF4-FFF2-40B4-BE49-F238E27FC236}">
                  <a16:creationId xmlns:a16="http://schemas.microsoft.com/office/drawing/2014/main" id="{7769C553-8ACF-4FE4-96C9-1268C6E941F0}"/>
                </a:ext>
              </a:extLst>
            </p:cNvPr>
            <p:cNvSpPr/>
            <p:nvPr/>
          </p:nvSpPr>
          <p:spPr>
            <a:xfrm>
              <a:off x="9966374"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158/71/128</a:t>
              </a:r>
            </a:p>
            <a:p>
              <a:pPr>
                <a:spcAft>
                  <a:spcPts val="300"/>
                </a:spcAft>
              </a:pPr>
              <a:r>
                <a:rPr lang="en-GB" sz="900">
                  <a:solidFill>
                    <a:schemeClr val="bg1"/>
                  </a:solidFill>
                  <a:latin typeface="Ubuntu" panose="020B0504030602030204" pitchFamily="34" charset="0"/>
                </a:rPr>
                <a:t>#9E4780</a:t>
              </a:r>
              <a:endParaRPr lang="en-GB" sz="900" dirty="0">
                <a:solidFill>
                  <a:schemeClr val="bg1"/>
                </a:solidFill>
                <a:latin typeface="Ubuntu" panose="020B0504030602030204" pitchFamily="34" charset="0"/>
              </a:endParaRPr>
            </a:p>
          </p:txBody>
        </p:sp>
        <p:sp>
          <p:nvSpPr>
            <p:cNvPr id="63" name="Forme libre : forme 62">
              <a:extLst>
                <a:ext uri="{FF2B5EF4-FFF2-40B4-BE49-F238E27FC236}">
                  <a16:creationId xmlns:a16="http://schemas.microsoft.com/office/drawing/2014/main" id="{670B8C30-9CF8-4820-9739-B06011C6BC02}"/>
                </a:ext>
              </a:extLst>
            </p:cNvPr>
            <p:cNvSpPr/>
            <p:nvPr/>
          </p:nvSpPr>
          <p:spPr>
            <a:xfrm>
              <a:off x="11078249"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166/0/26</a:t>
              </a:r>
            </a:p>
            <a:p>
              <a:pPr>
                <a:spcAft>
                  <a:spcPts val="300"/>
                </a:spcAft>
              </a:pPr>
              <a:r>
                <a:rPr lang="en-GB" sz="900">
                  <a:solidFill>
                    <a:schemeClr val="bg1"/>
                  </a:solidFill>
                  <a:latin typeface="Ubuntu" panose="020B0504030602030204" pitchFamily="34" charset="0"/>
                </a:rPr>
                <a:t>#A6001A</a:t>
              </a:r>
              <a:endParaRPr lang="en-GB" sz="900" dirty="0">
                <a:solidFill>
                  <a:schemeClr val="bg1"/>
                </a:solidFill>
                <a:latin typeface="Ubuntu" panose="020B0504030602030204" pitchFamily="34" charset="0"/>
              </a:endParaRPr>
            </a:p>
          </p:txBody>
        </p:sp>
        <p:sp>
          <p:nvSpPr>
            <p:cNvPr id="64" name="Forme libre : forme 63">
              <a:extLst>
                <a:ext uri="{FF2B5EF4-FFF2-40B4-BE49-F238E27FC236}">
                  <a16:creationId xmlns:a16="http://schemas.microsoft.com/office/drawing/2014/main" id="{74EE973F-2797-436C-8481-631330B667E9}"/>
                </a:ext>
              </a:extLst>
            </p:cNvPr>
            <p:cNvSpPr/>
            <p:nvPr/>
          </p:nvSpPr>
          <p:spPr>
            <a:xfrm>
              <a:off x="11078249"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227/03/33</a:t>
              </a:r>
            </a:p>
            <a:p>
              <a:pPr>
                <a:spcAft>
                  <a:spcPts val="300"/>
                </a:spcAft>
              </a:pPr>
              <a:r>
                <a:rPr lang="en-GB" sz="900">
                  <a:solidFill>
                    <a:schemeClr val="bg1"/>
                  </a:solidFill>
                  <a:latin typeface="Ubuntu" panose="020B0504030602030204" pitchFamily="34" charset="0"/>
                </a:rPr>
                <a:t>#E30021</a:t>
              </a:r>
              <a:endParaRPr lang="en-GB" sz="900" dirty="0">
                <a:solidFill>
                  <a:schemeClr val="bg1"/>
                </a:solidFill>
                <a:latin typeface="Ubuntu" panose="020B0504030602030204" pitchFamily="34" charset="0"/>
              </a:endParaRPr>
            </a:p>
          </p:txBody>
        </p:sp>
        <p:sp>
          <p:nvSpPr>
            <p:cNvPr id="65" name="Forme libre : forme 64">
              <a:extLst>
                <a:ext uri="{FF2B5EF4-FFF2-40B4-BE49-F238E27FC236}">
                  <a16:creationId xmlns:a16="http://schemas.microsoft.com/office/drawing/2014/main" id="{26D7C439-143E-4569-BB8E-7D6ADA3A8202}"/>
                </a:ext>
              </a:extLst>
            </p:cNvPr>
            <p:cNvSpPr/>
            <p:nvPr/>
          </p:nvSpPr>
          <p:spPr>
            <a:xfrm>
              <a:off x="11078249"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spcAft>
                  <a:spcPts val="300"/>
                </a:spcAft>
              </a:pPr>
              <a:r>
                <a:rPr lang="en-GB" sz="900">
                  <a:latin typeface="Ubuntu" panose="020B0504030602030204" pitchFamily="34" charset="0"/>
                </a:rPr>
                <a:t>RED</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255/48/77</a:t>
              </a:r>
            </a:p>
            <a:p>
              <a:pPr>
                <a:spcAft>
                  <a:spcPts val="300"/>
                </a:spcAft>
              </a:pPr>
              <a:r>
                <a:rPr lang="en-GB" sz="900">
                  <a:latin typeface="Ubuntu" panose="020B0504030602030204" pitchFamily="34" charset="0"/>
                </a:rPr>
                <a:t>#FF304D</a:t>
              </a:r>
              <a:endParaRPr lang="en-GB" sz="900" dirty="0">
                <a:latin typeface="Ubuntu" panose="020B0504030602030204" pitchFamily="34" charset="0"/>
              </a:endParaRPr>
            </a:p>
          </p:txBody>
        </p:sp>
        <p:sp>
          <p:nvSpPr>
            <p:cNvPr id="66" name="Forme libre : forme 65">
              <a:extLst>
                <a:ext uri="{FF2B5EF4-FFF2-40B4-BE49-F238E27FC236}">
                  <a16:creationId xmlns:a16="http://schemas.microsoft.com/office/drawing/2014/main" id="{A9A2345D-297D-4B7E-A991-1717423FFC96}"/>
                </a:ext>
              </a:extLst>
            </p:cNvPr>
            <p:cNvSpPr/>
            <p:nvPr/>
          </p:nvSpPr>
          <p:spPr>
            <a:xfrm>
              <a:off x="11078249"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255/69/94</a:t>
              </a:r>
            </a:p>
            <a:p>
              <a:pPr>
                <a:spcAft>
                  <a:spcPts val="300"/>
                </a:spcAft>
              </a:pPr>
              <a:r>
                <a:rPr lang="en-GB" sz="900">
                  <a:latin typeface="Ubuntu" panose="020B0504030602030204" pitchFamily="34" charset="0"/>
                </a:rPr>
                <a:t>#FF455E</a:t>
              </a:r>
              <a:endParaRPr lang="en-GB" sz="900" dirty="0">
                <a:latin typeface="Ubuntu" panose="020B0504030602030204" pitchFamily="34" charset="0"/>
              </a:endParaRPr>
            </a:p>
          </p:txBody>
        </p:sp>
        <p:sp>
          <p:nvSpPr>
            <p:cNvPr id="67" name="Forme libre : forme 66">
              <a:extLst>
                <a:ext uri="{FF2B5EF4-FFF2-40B4-BE49-F238E27FC236}">
                  <a16:creationId xmlns:a16="http://schemas.microsoft.com/office/drawing/2014/main" id="{257034F6-FC94-4356-B00F-D8E9A0841E37}"/>
                </a:ext>
              </a:extLst>
            </p:cNvPr>
            <p:cNvSpPr/>
            <p:nvPr/>
          </p:nvSpPr>
          <p:spPr>
            <a:xfrm>
              <a:off x="11078249"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255/87/112</a:t>
              </a:r>
            </a:p>
            <a:p>
              <a:pPr>
                <a:spcAft>
                  <a:spcPts val="300"/>
                </a:spcAft>
              </a:pPr>
              <a:r>
                <a:rPr lang="en-GB" sz="900">
                  <a:latin typeface="Ubuntu" panose="020B0504030602030204" pitchFamily="34" charset="0"/>
                </a:rPr>
                <a:t>#FF5770</a:t>
              </a:r>
              <a:endParaRPr lang="en-GB" sz="900" dirty="0">
                <a:latin typeface="Ubuntu" panose="020B0504030602030204" pitchFamily="34" charset="0"/>
              </a:endParaRPr>
            </a:p>
          </p:txBody>
        </p:sp>
        <p:sp>
          <p:nvSpPr>
            <p:cNvPr id="68" name="Forme libre : forme 67">
              <a:extLst>
                <a:ext uri="{FF2B5EF4-FFF2-40B4-BE49-F238E27FC236}">
                  <a16:creationId xmlns:a16="http://schemas.microsoft.com/office/drawing/2014/main" id="{45A18F63-4AC3-4D56-919B-9266D52FC514}"/>
                </a:ext>
              </a:extLst>
            </p:cNvPr>
            <p:cNvSpPr/>
            <p:nvPr/>
          </p:nvSpPr>
          <p:spPr>
            <a:xfrm>
              <a:off x="7742622"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129/27/111</a:t>
              </a:r>
            </a:p>
            <a:p>
              <a:pPr>
                <a:spcAft>
                  <a:spcPts val="300"/>
                </a:spcAft>
              </a:pPr>
              <a:r>
                <a:rPr lang="en-GB" sz="900">
                  <a:solidFill>
                    <a:schemeClr val="bg1"/>
                  </a:solidFill>
                  <a:latin typeface="Ubuntu" panose="020B0504030602030204" pitchFamily="34" charset="0"/>
                </a:rPr>
                <a:t>#811B6F</a:t>
              </a:r>
              <a:endParaRPr lang="en-GB" sz="900" dirty="0">
                <a:solidFill>
                  <a:schemeClr val="bg1"/>
                </a:solidFill>
                <a:latin typeface="Ubuntu" panose="020B0504030602030204" pitchFamily="34" charset="0"/>
              </a:endParaRPr>
            </a:p>
          </p:txBody>
        </p:sp>
        <p:sp>
          <p:nvSpPr>
            <p:cNvPr id="69" name="Forme libre : forme 68">
              <a:extLst>
                <a:ext uri="{FF2B5EF4-FFF2-40B4-BE49-F238E27FC236}">
                  <a16:creationId xmlns:a16="http://schemas.microsoft.com/office/drawing/2014/main" id="{3563068E-0EA9-423C-BE35-DC0B237D0993}"/>
                </a:ext>
              </a:extLst>
            </p:cNvPr>
            <p:cNvSpPr/>
            <p:nvPr/>
          </p:nvSpPr>
          <p:spPr>
            <a:xfrm>
              <a:off x="7742622"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161/41/128</a:t>
              </a:r>
            </a:p>
            <a:p>
              <a:pPr>
                <a:spcAft>
                  <a:spcPts val="300"/>
                </a:spcAft>
              </a:pPr>
              <a:r>
                <a:rPr lang="en-GB" sz="900">
                  <a:solidFill>
                    <a:schemeClr val="bg1"/>
                  </a:solidFill>
                  <a:latin typeface="Ubuntu" panose="020B0504030602030204" pitchFamily="34" charset="0"/>
                </a:rPr>
                <a:t>#A12980</a:t>
              </a:r>
              <a:endParaRPr lang="en-GB" sz="900" dirty="0">
                <a:solidFill>
                  <a:schemeClr val="bg1"/>
                </a:solidFill>
                <a:latin typeface="Ubuntu" panose="020B0504030602030204" pitchFamily="34" charset="0"/>
              </a:endParaRPr>
            </a:p>
          </p:txBody>
        </p:sp>
        <p:sp>
          <p:nvSpPr>
            <p:cNvPr id="70" name="Forme libre : forme 69">
              <a:extLst>
                <a:ext uri="{FF2B5EF4-FFF2-40B4-BE49-F238E27FC236}">
                  <a16:creationId xmlns:a16="http://schemas.microsoft.com/office/drawing/2014/main" id="{9A0DFB0C-CD87-4418-B87E-AC024B27CC2E}"/>
                </a:ext>
              </a:extLst>
            </p:cNvPr>
            <p:cNvSpPr/>
            <p:nvPr/>
          </p:nvSpPr>
          <p:spPr>
            <a:xfrm>
              <a:off x="7742622"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VIOLET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186/41/128</a:t>
              </a:r>
            </a:p>
            <a:p>
              <a:pPr>
                <a:spcAft>
                  <a:spcPts val="300"/>
                </a:spcAft>
              </a:pPr>
              <a:r>
                <a:rPr lang="en-GB" sz="900">
                  <a:solidFill>
                    <a:schemeClr val="bg1"/>
                  </a:solidFill>
                  <a:latin typeface="Ubuntu" panose="020B0504030602030204" pitchFamily="34" charset="0"/>
                </a:rPr>
                <a:t>#BA2980</a:t>
              </a:r>
              <a:endParaRPr lang="en-GB" sz="900" dirty="0">
                <a:solidFill>
                  <a:schemeClr val="bg1"/>
                </a:solidFill>
                <a:latin typeface="Ubuntu" panose="020B0504030602030204" pitchFamily="34" charset="0"/>
              </a:endParaRPr>
            </a:p>
          </p:txBody>
        </p:sp>
        <p:sp>
          <p:nvSpPr>
            <p:cNvPr id="71" name="Forme libre : forme 70">
              <a:extLst>
                <a:ext uri="{FF2B5EF4-FFF2-40B4-BE49-F238E27FC236}">
                  <a16:creationId xmlns:a16="http://schemas.microsoft.com/office/drawing/2014/main" id="{63DAC4A5-EDF5-4B12-A3BC-38F8E070C52A}"/>
                </a:ext>
              </a:extLst>
            </p:cNvPr>
            <p:cNvSpPr/>
            <p:nvPr/>
          </p:nvSpPr>
          <p:spPr>
            <a:xfrm>
              <a:off x="7742622"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209/58/140</a:t>
              </a:r>
            </a:p>
            <a:p>
              <a:pPr>
                <a:spcAft>
                  <a:spcPts val="300"/>
                </a:spcAft>
              </a:pPr>
              <a:r>
                <a:rPr lang="en-GB" sz="900">
                  <a:latin typeface="Ubuntu" panose="020B0504030602030204" pitchFamily="34" charset="0"/>
                </a:rPr>
                <a:t>#D13A8C</a:t>
              </a:r>
              <a:endParaRPr lang="en-GB" sz="900" dirty="0">
                <a:latin typeface="Ubuntu" panose="020B0504030602030204" pitchFamily="34" charset="0"/>
              </a:endParaRPr>
            </a:p>
          </p:txBody>
        </p:sp>
        <p:sp>
          <p:nvSpPr>
            <p:cNvPr id="72" name="Forme libre : forme 71">
              <a:extLst>
                <a:ext uri="{FF2B5EF4-FFF2-40B4-BE49-F238E27FC236}">
                  <a16:creationId xmlns:a16="http://schemas.microsoft.com/office/drawing/2014/main" id="{4BB220BA-F775-4B7D-99F7-5D0B4FFF1577}"/>
                </a:ext>
              </a:extLst>
            </p:cNvPr>
            <p:cNvSpPr/>
            <p:nvPr/>
          </p:nvSpPr>
          <p:spPr>
            <a:xfrm>
              <a:off x="7742622"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229/87/173</a:t>
              </a:r>
            </a:p>
            <a:p>
              <a:pPr>
                <a:spcAft>
                  <a:spcPts val="300"/>
                </a:spcAft>
              </a:pPr>
              <a:r>
                <a:rPr lang="en-GB" sz="900">
                  <a:latin typeface="Ubuntu" panose="020B0504030602030204" pitchFamily="34" charset="0"/>
                </a:rPr>
                <a:t>#E557AD</a:t>
              </a:r>
              <a:endParaRPr lang="en-GB" sz="900" dirty="0">
                <a:latin typeface="Ubuntu" panose="020B0504030602030204" pitchFamily="34" charset="0"/>
              </a:endParaRPr>
            </a:p>
          </p:txBody>
        </p:sp>
      </p:grpSp>
      <p:grpSp>
        <p:nvGrpSpPr>
          <p:cNvPr id="24" name="Groupe 23">
            <a:extLst>
              <a:ext uri="{FF2B5EF4-FFF2-40B4-BE49-F238E27FC236}">
                <a16:creationId xmlns:a16="http://schemas.microsoft.com/office/drawing/2014/main" id="{EFBC1527-1602-4A8A-88CE-C4F98C1C6F45}"/>
              </a:ext>
            </a:extLst>
          </p:cNvPr>
          <p:cNvGrpSpPr/>
          <p:nvPr/>
        </p:nvGrpSpPr>
        <p:grpSpPr>
          <a:xfrm>
            <a:off x="404813" y="2764671"/>
            <a:ext cx="2741999" cy="2530535"/>
            <a:chOff x="4711953" y="2771359"/>
            <a:chExt cx="2741999" cy="2530535"/>
          </a:xfrm>
        </p:grpSpPr>
        <p:sp>
          <p:nvSpPr>
            <p:cNvPr id="74" name="Forme libre : forme 73">
              <a:extLst>
                <a:ext uri="{FF2B5EF4-FFF2-40B4-BE49-F238E27FC236}">
                  <a16:creationId xmlns:a16="http://schemas.microsoft.com/office/drawing/2014/main" id="{C9EF3700-B9D9-4CDE-B49D-E50657D38D0E}"/>
                </a:ext>
              </a:extLst>
            </p:cNvPr>
            <p:cNvSpPr/>
            <p:nvPr/>
          </p:nvSpPr>
          <p:spPr>
            <a:xfrm>
              <a:off x="6075157" y="4024585"/>
              <a:ext cx="1374170" cy="1270959"/>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FFFFFF"/>
            </a:solidFill>
            <a:ln w="6695" cap="flat">
              <a:solidFill>
                <a:schemeClr val="tx1"/>
              </a:solidFill>
              <a:prstDash val="solid"/>
              <a:miter/>
            </a:ln>
          </p:spPr>
          <p:txBody>
            <a:bodyPr rtlCol="0" anchor="b"/>
            <a:lstStyle/>
            <a:p>
              <a:pPr>
                <a:spcAft>
                  <a:spcPts val="300"/>
                </a:spcAft>
              </a:pPr>
              <a:r>
                <a:rPr lang="en-GB" sz="900">
                  <a:latin typeface="Ubuntu" panose="020B0504030602030204" pitchFamily="34" charset="0"/>
                </a:rPr>
                <a:t>WHITE</a:t>
              </a:r>
            </a:p>
            <a:p>
              <a:pPr>
                <a:spcAft>
                  <a:spcPts val="300"/>
                </a:spcAft>
              </a:pPr>
              <a:r>
                <a:rPr lang="en-GB" sz="900">
                  <a:latin typeface="Ubuntu" panose="020B0504030602030204" pitchFamily="34" charset="0"/>
                </a:rPr>
                <a:t>255/255/255/</a:t>
              </a:r>
            </a:p>
            <a:p>
              <a:pPr>
                <a:spcAft>
                  <a:spcPts val="300"/>
                </a:spcAft>
              </a:pPr>
              <a:r>
                <a:rPr lang="en-GB" sz="900">
                  <a:latin typeface="Ubuntu" panose="020B0504030602030204" pitchFamily="34" charset="0"/>
                </a:rPr>
                <a:t>#FFFFFF</a:t>
              </a:r>
            </a:p>
            <a:p>
              <a:pPr>
                <a:spcAft>
                  <a:spcPts val="300"/>
                </a:spcAft>
              </a:pPr>
              <a:endParaRPr lang="en-GB" sz="900" dirty="0">
                <a:latin typeface="Ubuntu" panose="020B0504030602030204" pitchFamily="34" charset="0"/>
              </a:endParaRPr>
            </a:p>
          </p:txBody>
        </p:sp>
        <p:sp>
          <p:nvSpPr>
            <p:cNvPr id="75" name="Forme libre : forme 74">
              <a:extLst>
                <a:ext uri="{FF2B5EF4-FFF2-40B4-BE49-F238E27FC236}">
                  <a16:creationId xmlns:a16="http://schemas.microsoft.com/office/drawing/2014/main" id="{CF7158C0-89DF-43FC-A1C7-BB60E04CEE8D}"/>
                </a:ext>
              </a:extLst>
            </p:cNvPr>
            <p:cNvSpPr/>
            <p:nvPr/>
          </p:nvSpPr>
          <p:spPr>
            <a:xfrm>
              <a:off x="4711953" y="4030935"/>
              <a:ext cx="1374170" cy="1270959"/>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ECECEC"/>
            </a:solidFill>
            <a:ln w="6695" cap="flat">
              <a:noFill/>
              <a:prstDash val="solid"/>
              <a:miter/>
            </a:ln>
          </p:spPr>
          <p:txBody>
            <a:bodyPr rtlCol="0" anchor="b"/>
            <a:lstStyle/>
            <a:p>
              <a:pPr>
                <a:spcAft>
                  <a:spcPts val="300"/>
                </a:spcAft>
              </a:pPr>
              <a:r>
                <a:rPr lang="en-GB" sz="900">
                  <a:latin typeface="Ubuntu" panose="020B0504030602030204" pitchFamily="34" charset="0"/>
                </a:rPr>
                <a:t>GREY</a:t>
              </a:r>
            </a:p>
            <a:p>
              <a:pPr>
                <a:spcAft>
                  <a:spcPts val="300"/>
                </a:spcAft>
              </a:pPr>
              <a:r>
                <a:rPr lang="en-GB" sz="900">
                  <a:latin typeface="Ubuntu" panose="020B0504030602030204" pitchFamily="34" charset="0"/>
                </a:rPr>
                <a:t>236/236/236</a:t>
              </a:r>
            </a:p>
            <a:p>
              <a:pPr>
                <a:spcAft>
                  <a:spcPts val="300"/>
                </a:spcAft>
              </a:pPr>
              <a:r>
                <a:rPr lang="en-GB" sz="900">
                  <a:latin typeface="Ubuntu" panose="020B0504030602030204" pitchFamily="34" charset="0"/>
                </a:rPr>
                <a:t>#E5E5E5</a:t>
              </a:r>
            </a:p>
            <a:p>
              <a:pPr>
                <a:spcAft>
                  <a:spcPts val="300"/>
                </a:spcAft>
              </a:pPr>
              <a:endParaRPr lang="en-GB" sz="900" dirty="0">
                <a:latin typeface="Ubuntu" panose="020B0504030602030204" pitchFamily="34" charset="0"/>
              </a:endParaRPr>
            </a:p>
          </p:txBody>
        </p:sp>
        <p:sp>
          <p:nvSpPr>
            <p:cNvPr id="76" name="Forme libre : forme 75">
              <a:extLst>
                <a:ext uri="{FF2B5EF4-FFF2-40B4-BE49-F238E27FC236}">
                  <a16:creationId xmlns:a16="http://schemas.microsoft.com/office/drawing/2014/main" id="{44189F99-D0C3-4B26-AA3B-E140711EAA72}"/>
                </a:ext>
              </a:extLst>
            </p:cNvPr>
            <p:cNvSpPr/>
            <p:nvPr/>
          </p:nvSpPr>
          <p:spPr>
            <a:xfrm>
              <a:off x="6083175" y="2771359"/>
              <a:ext cx="1370777" cy="1267588"/>
            </a:xfrm>
            <a:custGeom>
              <a:avLst/>
              <a:gdLst>
                <a:gd name="connsiteX0" fmla="*/ 0 w 1649635"/>
                <a:gd name="connsiteY0" fmla="*/ 0 h 1535817"/>
                <a:gd name="connsiteX1" fmla="*/ 1649636 w 1649635"/>
                <a:gd name="connsiteY1" fmla="*/ 0 h 1535817"/>
                <a:gd name="connsiteX2" fmla="*/ 1649636 w 1649635"/>
                <a:gd name="connsiteY2" fmla="*/ 1535817 h 1535817"/>
                <a:gd name="connsiteX3" fmla="*/ 0 w 1649635"/>
                <a:gd name="connsiteY3" fmla="*/ 1535817 h 1535817"/>
              </a:gdLst>
              <a:ahLst/>
              <a:cxnLst>
                <a:cxn ang="0">
                  <a:pos x="connsiteX0" y="connsiteY0"/>
                </a:cxn>
                <a:cxn ang="0">
                  <a:pos x="connsiteX1" y="connsiteY1"/>
                </a:cxn>
                <a:cxn ang="0">
                  <a:pos x="connsiteX2" y="connsiteY2"/>
                </a:cxn>
                <a:cxn ang="0">
                  <a:pos x="connsiteX3" y="connsiteY3"/>
                </a:cxn>
              </a:cxnLst>
              <a:rect l="l" t="t" r="r" b="b"/>
              <a:pathLst>
                <a:path w="1649635" h="1535817">
                  <a:moveTo>
                    <a:pt x="0" y="0"/>
                  </a:moveTo>
                  <a:lnTo>
                    <a:pt x="1649636" y="0"/>
                  </a:lnTo>
                  <a:lnTo>
                    <a:pt x="1649636" y="1535817"/>
                  </a:lnTo>
                  <a:lnTo>
                    <a:pt x="0" y="1535817"/>
                  </a:lnTo>
                  <a:close/>
                </a:path>
              </a:pathLst>
            </a:custGeom>
            <a:solidFill>
              <a:srgbClr val="272936"/>
            </a:solidFill>
            <a:ln w="4111"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DARK GREY</a:t>
              </a:r>
            </a:p>
            <a:p>
              <a:pPr>
                <a:spcAft>
                  <a:spcPts val="300"/>
                </a:spcAft>
              </a:pPr>
              <a:r>
                <a:rPr lang="en-GB" sz="900">
                  <a:solidFill>
                    <a:schemeClr val="bg1"/>
                  </a:solidFill>
                  <a:latin typeface="Ubuntu" panose="020B0504030602030204" pitchFamily="34" charset="0"/>
                </a:rPr>
                <a:t>39/41/54</a:t>
              </a:r>
            </a:p>
            <a:p>
              <a:pPr>
                <a:spcAft>
                  <a:spcPts val="300"/>
                </a:spcAft>
              </a:pPr>
              <a:r>
                <a:rPr lang="en-GB" sz="900">
                  <a:solidFill>
                    <a:schemeClr val="bg1"/>
                  </a:solidFill>
                  <a:latin typeface="Ubuntu" panose="020B0504030602030204" pitchFamily="34" charset="0"/>
                </a:rPr>
                <a:t>#272936</a:t>
              </a:r>
            </a:p>
            <a:p>
              <a:pPr>
                <a:spcAft>
                  <a:spcPts val="300"/>
                </a:spcAft>
              </a:pPr>
              <a:endParaRPr lang="en-GB" sz="900">
                <a:solidFill>
                  <a:schemeClr val="bg1"/>
                </a:solidFill>
                <a:latin typeface="Ubuntu" panose="020B0504030602030204" pitchFamily="34" charset="0"/>
              </a:endParaRPr>
            </a:p>
            <a:p>
              <a:pPr>
                <a:spcAft>
                  <a:spcPts val="300"/>
                </a:spcAft>
              </a:pPr>
              <a:endParaRPr lang="en-GB" sz="900">
                <a:solidFill>
                  <a:schemeClr val="bg1"/>
                </a:solidFill>
                <a:latin typeface="Ubuntu" panose="020B0504030602030204" pitchFamily="34" charset="0"/>
              </a:endParaRPr>
            </a:p>
            <a:p>
              <a:pPr>
                <a:spcAft>
                  <a:spcPts val="300"/>
                </a:spcAft>
              </a:pPr>
              <a:endParaRPr lang="en-GB" sz="900" dirty="0">
                <a:solidFill>
                  <a:schemeClr val="bg1"/>
                </a:solidFill>
                <a:latin typeface="Ubuntu" panose="020B0504030602030204" pitchFamily="34" charset="0"/>
              </a:endParaRPr>
            </a:p>
          </p:txBody>
        </p:sp>
        <p:sp>
          <p:nvSpPr>
            <p:cNvPr id="77" name="Forme libre : forme 76">
              <a:extLst>
                <a:ext uri="{FF2B5EF4-FFF2-40B4-BE49-F238E27FC236}">
                  <a16:creationId xmlns:a16="http://schemas.microsoft.com/office/drawing/2014/main" id="{C94A2595-5A79-436B-9D07-5CF901A592C2}"/>
                </a:ext>
              </a:extLst>
            </p:cNvPr>
            <p:cNvSpPr/>
            <p:nvPr/>
          </p:nvSpPr>
          <p:spPr>
            <a:xfrm>
              <a:off x="4711953" y="2771359"/>
              <a:ext cx="1374170" cy="1270959"/>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2B0A3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DEEP PURPLE</a:t>
              </a:r>
            </a:p>
            <a:p>
              <a:pPr>
                <a:spcAft>
                  <a:spcPts val="300"/>
                </a:spcAft>
              </a:pPr>
              <a:r>
                <a:rPr lang="en-GB" sz="900">
                  <a:solidFill>
                    <a:schemeClr val="bg1"/>
                  </a:solidFill>
                  <a:latin typeface="Ubuntu" panose="020B0504030602030204" pitchFamily="34" charset="0"/>
                </a:rPr>
                <a:t>43/10/61</a:t>
              </a:r>
            </a:p>
            <a:p>
              <a:pPr>
                <a:spcAft>
                  <a:spcPts val="300"/>
                </a:spcAft>
              </a:pPr>
              <a:r>
                <a:rPr lang="en-GB" sz="900">
                  <a:solidFill>
                    <a:schemeClr val="bg1"/>
                  </a:solidFill>
                  <a:latin typeface="Ubuntu" panose="020B0504030602030204" pitchFamily="34" charset="0"/>
                </a:rPr>
                <a:t>#2B0A3D</a:t>
              </a:r>
            </a:p>
            <a:p>
              <a:pPr>
                <a:spcAft>
                  <a:spcPts val="300"/>
                </a:spcAft>
              </a:pPr>
              <a:endParaRPr lang="en-GB" sz="900">
                <a:solidFill>
                  <a:schemeClr val="bg1"/>
                </a:solidFill>
                <a:latin typeface="Ubuntu" panose="020B0504030602030204" pitchFamily="34" charset="0"/>
              </a:endParaRPr>
            </a:p>
            <a:p>
              <a:pPr>
                <a:spcAft>
                  <a:spcPts val="300"/>
                </a:spcAft>
              </a:pPr>
              <a:endParaRPr lang="en-GB" sz="900">
                <a:solidFill>
                  <a:schemeClr val="bg1"/>
                </a:solidFill>
                <a:latin typeface="Ubuntu" panose="020B0504030602030204" pitchFamily="34" charset="0"/>
              </a:endParaRPr>
            </a:p>
            <a:p>
              <a:pPr>
                <a:spcAft>
                  <a:spcPts val="300"/>
                </a:spcAft>
              </a:pPr>
              <a:endParaRPr lang="en-GB" sz="900" dirty="0">
                <a:solidFill>
                  <a:schemeClr val="bg1"/>
                </a:solidFill>
                <a:latin typeface="Ubuntu" panose="020B0504030602030204" pitchFamily="34" charset="0"/>
              </a:endParaRPr>
            </a:p>
          </p:txBody>
        </p:sp>
        <p:sp>
          <p:nvSpPr>
            <p:cNvPr id="78" name="Forme libre : forme 77">
              <a:extLst>
                <a:ext uri="{FF2B5EF4-FFF2-40B4-BE49-F238E27FC236}">
                  <a16:creationId xmlns:a16="http://schemas.microsoft.com/office/drawing/2014/main" id="{40A55131-B325-4723-933D-EABF8389576E}"/>
                </a:ext>
              </a:extLst>
            </p:cNvPr>
            <p:cNvSpPr/>
            <p:nvPr/>
          </p:nvSpPr>
          <p:spPr>
            <a:xfrm>
              <a:off x="6082007" y="3577423"/>
              <a:ext cx="973602" cy="916527"/>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12ABDB"/>
            </a:solidFill>
            <a:ln w="6695" cap="flat">
              <a:noFill/>
              <a:prstDash val="solid"/>
              <a:miter/>
            </a:ln>
          </p:spPr>
          <p:txBody>
            <a:bodyPr lIns="72000" rIns="36000" rtlCol="0" anchor="ctr"/>
            <a:lstStyle/>
            <a:p>
              <a:pPr>
                <a:spcAft>
                  <a:spcPts val="300"/>
                </a:spcAft>
              </a:pPr>
              <a:r>
                <a:rPr lang="en-GB" sz="900">
                  <a:latin typeface="Ubuntu" panose="020B0504030602030204" pitchFamily="34" charset="0"/>
                </a:rPr>
                <a:t>VIBRANT BLUE</a:t>
              </a:r>
            </a:p>
            <a:p>
              <a:pPr>
                <a:spcAft>
                  <a:spcPts val="300"/>
                </a:spcAft>
              </a:pPr>
              <a:r>
                <a:rPr lang="en-GB" sz="900">
                  <a:latin typeface="Ubuntu" panose="020B0504030602030204" pitchFamily="34" charset="0"/>
                </a:rPr>
                <a:t>18/171/219</a:t>
              </a:r>
            </a:p>
            <a:p>
              <a:pPr>
                <a:spcAft>
                  <a:spcPts val="300"/>
                </a:spcAft>
              </a:pPr>
              <a:r>
                <a:rPr lang="en-GB" sz="900">
                  <a:latin typeface="Ubuntu" panose="020B0504030602030204" pitchFamily="34" charset="0"/>
                </a:rPr>
                <a:t>#012ABDB</a:t>
              </a:r>
            </a:p>
            <a:p>
              <a:pPr>
                <a:spcAft>
                  <a:spcPts val="300"/>
                </a:spcAft>
              </a:pPr>
              <a:endParaRPr lang="en-GB" sz="900" dirty="0">
                <a:latin typeface="Ubuntu" panose="020B0504030602030204" pitchFamily="34" charset="0"/>
              </a:endParaRPr>
            </a:p>
          </p:txBody>
        </p:sp>
        <p:sp>
          <p:nvSpPr>
            <p:cNvPr id="79" name="Forme libre : forme 78">
              <a:extLst>
                <a:ext uri="{FF2B5EF4-FFF2-40B4-BE49-F238E27FC236}">
                  <a16:creationId xmlns:a16="http://schemas.microsoft.com/office/drawing/2014/main" id="{B473F473-9721-4A86-B47B-9D462B975375}"/>
                </a:ext>
              </a:extLst>
            </p:cNvPr>
            <p:cNvSpPr/>
            <p:nvPr/>
          </p:nvSpPr>
          <p:spPr>
            <a:xfrm>
              <a:off x="5112521" y="3577423"/>
              <a:ext cx="973602" cy="916527"/>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0070AD"/>
            </a:solidFill>
            <a:ln w="6695" cap="flat">
              <a:noFill/>
              <a:prstDash val="solid"/>
              <a:miter/>
            </a:ln>
          </p:spPr>
          <p:txBody>
            <a:bodyPr lIns="72000" rIns="36000" rtlCol="0" anchor="ctr"/>
            <a:lstStyle/>
            <a:p>
              <a:pPr>
                <a:spcAft>
                  <a:spcPts val="300"/>
                </a:spcAft>
              </a:pPr>
              <a:r>
                <a:rPr lang="en-GB" sz="900" dirty="0">
                  <a:solidFill>
                    <a:schemeClr val="bg1"/>
                  </a:solidFill>
                  <a:latin typeface="Ubuntu" panose="020B0504030602030204" pitchFamily="34" charset="0"/>
                </a:rPr>
                <a:t>CAPGEMINI BLUE</a:t>
              </a:r>
            </a:p>
            <a:p>
              <a:pPr>
                <a:spcAft>
                  <a:spcPts val="300"/>
                </a:spcAft>
              </a:pPr>
              <a:r>
                <a:rPr lang="en-GB" sz="900" dirty="0">
                  <a:solidFill>
                    <a:schemeClr val="bg1"/>
                  </a:solidFill>
                  <a:latin typeface="Ubuntu" panose="020B0504030602030204" pitchFamily="34" charset="0"/>
                </a:rPr>
                <a:t>0/112/173</a:t>
              </a:r>
            </a:p>
            <a:p>
              <a:pPr>
                <a:spcAft>
                  <a:spcPts val="300"/>
                </a:spcAft>
              </a:pPr>
              <a:r>
                <a:rPr lang="en-GB" sz="900" dirty="0">
                  <a:solidFill>
                    <a:schemeClr val="bg1"/>
                  </a:solidFill>
                  <a:latin typeface="Ubuntu" panose="020B0504030602030204" pitchFamily="34" charset="0"/>
                </a:rPr>
                <a:t>#0070AD</a:t>
              </a:r>
            </a:p>
            <a:p>
              <a:pPr>
                <a:spcAft>
                  <a:spcPts val="300"/>
                </a:spcAft>
              </a:pPr>
              <a:endParaRPr lang="en-GB" sz="900" dirty="0">
                <a:solidFill>
                  <a:schemeClr val="bg1"/>
                </a:solidFill>
                <a:latin typeface="Ubuntu" panose="020B0504030602030204" pitchFamily="34" charset="0"/>
              </a:endParaRPr>
            </a:p>
          </p:txBody>
        </p:sp>
      </p:grpSp>
      <p:sp>
        <p:nvSpPr>
          <p:cNvPr id="43" name="Rectangle 42"/>
          <p:cNvSpPr/>
          <p:nvPr/>
        </p:nvSpPr>
        <p:spPr>
          <a:xfrm>
            <a:off x="8794795" y="2110676"/>
            <a:ext cx="80791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dirty="0">
                <a:solidFill>
                  <a:schemeClr val="tx2"/>
                </a:solidFill>
                <a:latin typeface="Ubuntu" panose="020B0504030602030204" pitchFamily="34" charset="0"/>
              </a:rPr>
              <a:t>WARM palette</a:t>
            </a:r>
          </a:p>
        </p:txBody>
      </p:sp>
      <p:grpSp>
        <p:nvGrpSpPr>
          <p:cNvPr id="8" name="Groupe 7">
            <a:extLst>
              <a:ext uri="{FF2B5EF4-FFF2-40B4-BE49-F238E27FC236}">
                <a16:creationId xmlns:a16="http://schemas.microsoft.com/office/drawing/2014/main" id="{5288A385-15A2-4DFE-9443-10D1B3C05854}"/>
              </a:ext>
            </a:extLst>
          </p:cNvPr>
          <p:cNvGrpSpPr/>
          <p:nvPr/>
        </p:nvGrpSpPr>
        <p:grpSpPr>
          <a:xfrm>
            <a:off x="3645395" y="2293036"/>
            <a:ext cx="3661356" cy="3472150"/>
            <a:chOff x="1065627" y="2294859"/>
            <a:chExt cx="3661356" cy="3472150"/>
          </a:xfrm>
        </p:grpSpPr>
        <p:sp>
          <p:nvSpPr>
            <p:cNvPr id="9" name="Forme libre : forme 8">
              <a:extLst>
                <a:ext uri="{FF2B5EF4-FFF2-40B4-BE49-F238E27FC236}">
                  <a16:creationId xmlns:a16="http://schemas.microsoft.com/office/drawing/2014/main" id="{7F95E12D-7FE0-4D47-ACCE-9ED7BB532CD2}"/>
                </a:ext>
              </a:extLst>
            </p:cNvPr>
            <p:cNvSpPr/>
            <p:nvPr/>
          </p:nvSpPr>
          <p:spPr>
            <a:xfrm>
              <a:off x="2892603"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15/67/74</a:t>
              </a:r>
            </a:p>
            <a:p>
              <a:pPr>
                <a:spcAft>
                  <a:spcPts val="300"/>
                </a:spcAft>
              </a:pPr>
              <a:r>
                <a:rPr lang="en-GB" sz="900">
                  <a:solidFill>
                    <a:schemeClr val="bg1"/>
                  </a:solidFill>
                  <a:latin typeface="Ubuntu" panose="020B0504030602030204" pitchFamily="34" charset="0"/>
                </a:rPr>
                <a:t>#0F434A</a:t>
              </a:r>
              <a:endParaRPr lang="en-GB" sz="900" dirty="0">
                <a:solidFill>
                  <a:schemeClr val="bg1"/>
                </a:solidFill>
                <a:latin typeface="Ubuntu" panose="020B0504030602030204" pitchFamily="34" charset="0"/>
              </a:endParaRPr>
            </a:p>
          </p:txBody>
        </p:sp>
        <p:sp>
          <p:nvSpPr>
            <p:cNvPr id="10" name="Forme libre : forme 9">
              <a:extLst>
                <a:ext uri="{FF2B5EF4-FFF2-40B4-BE49-F238E27FC236}">
                  <a16:creationId xmlns:a16="http://schemas.microsoft.com/office/drawing/2014/main" id="{75869A1D-A581-49FA-A6B3-A6A97E81069B}"/>
                </a:ext>
              </a:extLst>
            </p:cNvPr>
            <p:cNvSpPr/>
            <p:nvPr/>
          </p:nvSpPr>
          <p:spPr>
            <a:xfrm>
              <a:off x="2892603"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15/106/115</a:t>
              </a:r>
            </a:p>
            <a:p>
              <a:pPr>
                <a:spcAft>
                  <a:spcPts val="300"/>
                </a:spcAft>
              </a:pPr>
              <a:r>
                <a:rPr lang="en-GB" sz="900">
                  <a:solidFill>
                    <a:schemeClr val="bg1"/>
                  </a:solidFill>
                  <a:latin typeface="Ubuntu" panose="020B0504030602030204" pitchFamily="34" charset="0"/>
                </a:rPr>
                <a:t>#0F6A73</a:t>
              </a:r>
              <a:endParaRPr lang="en-GB" sz="900" dirty="0">
                <a:solidFill>
                  <a:schemeClr val="bg1"/>
                </a:solidFill>
                <a:latin typeface="Ubuntu" panose="020B0504030602030204" pitchFamily="34" charset="0"/>
              </a:endParaRPr>
            </a:p>
          </p:txBody>
        </p:sp>
        <p:sp>
          <p:nvSpPr>
            <p:cNvPr id="11" name="Forme libre : forme 10">
              <a:extLst>
                <a:ext uri="{FF2B5EF4-FFF2-40B4-BE49-F238E27FC236}">
                  <a16:creationId xmlns:a16="http://schemas.microsoft.com/office/drawing/2014/main" id="{6CABED7A-6BD4-4EBD-8500-B48F064C7FF7}"/>
                </a:ext>
              </a:extLst>
            </p:cNvPr>
            <p:cNvSpPr/>
            <p:nvPr/>
          </p:nvSpPr>
          <p:spPr>
            <a:xfrm>
              <a:off x="289260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spcAft>
                  <a:spcPts val="300"/>
                </a:spcAft>
              </a:pPr>
              <a:r>
                <a:rPr lang="en-GB" sz="900" dirty="0">
                  <a:solidFill>
                    <a:schemeClr val="bg1"/>
                  </a:solidFill>
                  <a:latin typeface="Ubuntu" panose="020B0504030602030204" pitchFamily="34" charset="0"/>
                </a:rPr>
                <a:t>PEACOCK</a:t>
              </a:r>
            </a:p>
            <a:p>
              <a:pPr>
                <a:spcAft>
                  <a:spcPts val="300"/>
                </a:spcAft>
              </a:pPr>
              <a:r>
                <a:rPr lang="en-GB" sz="900" dirty="0">
                  <a:solidFill>
                    <a:schemeClr val="bg1"/>
                  </a:solidFill>
                  <a:latin typeface="Ubuntu" panose="020B0504030602030204" pitchFamily="34" charset="0"/>
                </a:rPr>
                <a:t>03</a:t>
              </a:r>
            </a:p>
            <a:p>
              <a:pPr>
                <a:spcAft>
                  <a:spcPts val="300"/>
                </a:spcAft>
              </a:pPr>
              <a:r>
                <a:rPr lang="en-GB" sz="900" dirty="0">
                  <a:solidFill>
                    <a:schemeClr val="bg1"/>
                  </a:solidFill>
                  <a:latin typeface="Ubuntu" panose="020B0504030602030204" pitchFamily="34" charset="0"/>
                </a:rPr>
                <a:t>15/135/138</a:t>
              </a:r>
            </a:p>
            <a:p>
              <a:pPr>
                <a:spcAft>
                  <a:spcPts val="300"/>
                </a:spcAft>
              </a:pPr>
              <a:r>
                <a:rPr lang="en-GB" sz="900" dirty="0">
                  <a:solidFill>
                    <a:schemeClr val="bg1"/>
                  </a:solidFill>
                  <a:latin typeface="Ubuntu" panose="020B0504030602030204" pitchFamily="34" charset="0"/>
                </a:rPr>
                <a:t>#0F878A</a:t>
              </a:r>
            </a:p>
          </p:txBody>
        </p:sp>
        <p:sp>
          <p:nvSpPr>
            <p:cNvPr id="12" name="Forme libre : forme 11">
              <a:extLst>
                <a:ext uri="{FF2B5EF4-FFF2-40B4-BE49-F238E27FC236}">
                  <a16:creationId xmlns:a16="http://schemas.microsoft.com/office/drawing/2014/main" id="{79F69335-6186-4470-A1E5-C3A5BB4653AA}"/>
                </a:ext>
              </a:extLst>
            </p:cNvPr>
            <p:cNvSpPr/>
            <p:nvPr/>
          </p:nvSpPr>
          <p:spPr>
            <a:xfrm>
              <a:off x="289260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0/178/162</a:t>
              </a:r>
            </a:p>
            <a:p>
              <a:pPr>
                <a:spcAft>
                  <a:spcPts val="300"/>
                </a:spcAft>
              </a:pPr>
              <a:r>
                <a:rPr lang="en-GB" sz="900">
                  <a:latin typeface="Ubuntu" panose="020B0504030602030204" pitchFamily="34" charset="0"/>
                </a:rPr>
                <a:t>#00B2A2</a:t>
              </a:r>
            </a:p>
            <a:p>
              <a:pPr>
                <a:spcAft>
                  <a:spcPts val="300"/>
                </a:spcAft>
              </a:pPr>
              <a:endParaRPr lang="en-GB" sz="900" dirty="0">
                <a:latin typeface="Ubuntu" panose="020B0504030602030204" pitchFamily="34" charset="0"/>
              </a:endParaRPr>
            </a:p>
          </p:txBody>
        </p:sp>
        <p:sp>
          <p:nvSpPr>
            <p:cNvPr id="13" name="Forme libre : forme 12">
              <a:extLst>
                <a:ext uri="{FF2B5EF4-FFF2-40B4-BE49-F238E27FC236}">
                  <a16:creationId xmlns:a16="http://schemas.microsoft.com/office/drawing/2014/main" id="{BDEECA0C-3B10-4254-B528-503D9B9FF338}"/>
                </a:ext>
              </a:extLst>
            </p:cNvPr>
            <p:cNvSpPr/>
            <p:nvPr/>
          </p:nvSpPr>
          <p:spPr>
            <a:xfrm>
              <a:off x="289260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0/244/203</a:t>
              </a:r>
            </a:p>
            <a:p>
              <a:pPr>
                <a:spcAft>
                  <a:spcPts val="300"/>
                </a:spcAft>
              </a:pPr>
              <a:r>
                <a:rPr lang="en-GB" sz="900">
                  <a:latin typeface="Ubuntu" panose="020B0504030602030204" pitchFamily="34" charset="0"/>
                </a:rPr>
                <a:t>#00E0CB</a:t>
              </a:r>
              <a:endParaRPr lang="en-GB" sz="900" dirty="0">
                <a:latin typeface="Ubuntu" panose="020B0504030602030204" pitchFamily="34" charset="0"/>
              </a:endParaRPr>
            </a:p>
          </p:txBody>
        </p:sp>
        <p:sp>
          <p:nvSpPr>
            <p:cNvPr id="14" name="Forme libre : forme 13">
              <a:extLst>
                <a:ext uri="{FF2B5EF4-FFF2-40B4-BE49-F238E27FC236}">
                  <a16:creationId xmlns:a16="http://schemas.microsoft.com/office/drawing/2014/main" id="{490B5721-CD2D-4C9C-99D5-FEC9F2B7B08F}"/>
                </a:ext>
              </a:extLst>
            </p:cNvPr>
            <p:cNvSpPr/>
            <p:nvPr/>
          </p:nvSpPr>
          <p:spPr>
            <a:xfrm>
              <a:off x="1065627"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23/128/54</a:t>
              </a:r>
            </a:p>
            <a:p>
              <a:pPr>
                <a:spcAft>
                  <a:spcPts val="300"/>
                </a:spcAft>
              </a:pPr>
              <a:r>
                <a:rPr lang="en-GB" sz="900">
                  <a:solidFill>
                    <a:schemeClr val="bg1"/>
                  </a:solidFill>
                  <a:latin typeface="Ubuntu" panose="020B0504030602030204" pitchFamily="34" charset="0"/>
                </a:rPr>
                <a:t>#176036</a:t>
              </a:r>
              <a:endParaRPr lang="en-GB" sz="900" dirty="0">
                <a:solidFill>
                  <a:schemeClr val="bg1"/>
                </a:solidFill>
                <a:latin typeface="Ubuntu" panose="020B0504030602030204" pitchFamily="34" charset="0"/>
              </a:endParaRPr>
            </a:p>
          </p:txBody>
        </p:sp>
        <p:sp>
          <p:nvSpPr>
            <p:cNvPr id="15" name="Forme libre : forme 14">
              <a:extLst>
                <a:ext uri="{FF2B5EF4-FFF2-40B4-BE49-F238E27FC236}">
                  <a16:creationId xmlns:a16="http://schemas.microsoft.com/office/drawing/2014/main" id="{4C22C788-7217-48C0-B25B-37566127F21C}"/>
                </a:ext>
              </a:extLst>
            </p:cNvPr>
            <p:cNvSpPr/>
            <p:nvPr/>
          </p:nvSpPr>
          <p:spPr>
            <a:xfrm>
              <a:off x="1065627"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23/140/61</a:t>
              </a:r>
            </a:p>
            <a:p>
              <a:pPr>
                <a:spcAft>
                  <a:spcPts val="300"/>
                </a:spcAft>
              </a:pPr>
              <a:r>
                <a:rPr lang="en-GB" sz="900">
                  <a:solidFill>
                    <a:schemeClr val="bg1"/>
                  </a:solidFill>
                  <a:latin typeface="Ubuntu" panose="020B0504030602030204" pitchFamily="34" charset="0"/>
                </a:rPr>
                <a:t>#2EA657</a:t>
              </a:r>
              <a:endParaRPr lang="en-GB" sz="900" dirty="0">
                <a:solidFill>
                  <a:schemeClr val="bg1"/>
                </a:solidFill>
                <a:latin typeface="Ubuntu" panose="020B0504030602030204" pitchFamily="34" charset="0"/>
              </a:endParaRPr>
            </a:p>
          </p:txBody>
        </p:sp>
        <p:sp>
          <p:nvSpPr>
            <p:cNvPr id="16" name="Forme libre : forme 15">
              <a:extLst>
                <a:ext uri="{FF2B5EF4-FFF2-40B4-BE49-F238E27FC236}">
                  <a16:creationId xmlns:a16="http://schemas.microsoft.com/office/drawing/2014/main" id="{9A3BB44E-199E-48F4-B88C-30785083CD35}"/>
                </a:ext>
              </a:extLst>
            </p:cNvPr>
            <p:cNvSpPr/>
            <p:nvPr/>
          </p:nvSpPr>
          <p:spPr>
            <a:xfrm>
              <a:off x="1065627"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spcAft>
                  <a:spcPts val="300"/>
                </a:spcAft>
              </a:pPr>
              <a:r>
                <a:rPr lang="en-GB" sz="900">
                  <a:latin typeface="Ubuntu" panose="020B0504030602030204" pitchFamily="34" charset="0"/>
                </a:rPr>
                <a:t>GREEN</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46/166/87</a:t>
              </a:r>
            </a:p>
            <a:p>
              <a:pPr>
                <a:spcAft>
                  <a:spcPts val="300"/>
                </a:spcAft>
              </a:pPr>
              <a:r>
                <a:rPr lang="en-GB" sz="900">
                  <a:latin typeface="Ubuntu" panose="020B0504030602030204" pitchFamily="34" charset="0"/>
                </a:rPr>
                <a:t>#2EA657</a:t>
              </a:r>
              <a:endParaRPr lang="en-GB" sz="900" dirty="0">
                <a:latin typeface="Ubuntu" panose="020B0504030602030204" pitchFamily="34" charset="0"/>
              </a:endParaRPr>
            </a:p>
          </p:txBody>
        </p:sp>
        <p:sp>
          <p:nvSpPr>
            <p:cNvPr id="17" name="Forme libre : forme 16">
              <a:extLst>
                <a:ext uri="{FF2B5EF4-FFF2-40B4-BE49-F238E27FC236}">
                  <a16:creationId xmlns:a16="http://schemas.microsoft.com/office/drawing/2014/main" id="{4B54D017-4F4F-4733-9BD1-4A938A2E9942}"/>
                </a:ext>
              </a:extLst>
            </p:cNvPr>
            <p:cNvSpPr/>
            <p:nvPr/>
          </p:nvSpPr>
          <p:spPr>
            <a:xfrm>
              <a:off x="1065627"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51/181/105</a:t>
              </a:r>
            </a:p>
            <a:p>
              <a:pPr>
                <a:spcAft>
                  <a:spcPts val="300"/>
                </a:spcAft>
              </a:pPr>
              <a:r>
                <a:rPr lang="en-GB" sz="900">
                  <a:latin typeface="Ubuntu" panose="020B0504030602030204" pitchFamily="34" charset="0"/>
                </a:rPr>
                <a:t>#33B569</a:t>
              </a:r>
              <a:endParaRPr lang="en-GB" sz="900" dirty="0">
                <a:latin typeface="Ubuntu" panose="020B0504030602030204" pitchFamily="34" charset="0"/>
              </a:endParaRPr>
            </a:p>
          </p:txBody>
        </p:sp>
        <p:sp>
          <p:nvSpPr>
            <p:cNvPr id="18" name="Forme libre : forme 17">
              <a:extLst>
                <a:ext uri="{FF2B5EF4-FFF2-40B4-BE49-F238E27FC236}">
                  <a16:creationId xmlns:a16="http://schemas.microsoft.com/office/drawing/2014/main" id="{5E7F1FC6-7367-4657-B8C0-A93C04A10358}"/>
                </a:ext>
              </a:extLst>
            </p:cNvPr>
            <p:cNvSpPr/>
            <p:nvPr/>
          </p:nvSpPr>
          <p:spPr>
            <a:xfrm>
              <a:off x="1065627"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87/207/128</a:t>
              </a:r>
            </a:p>
            <a:p>
              <a:pPr>
                <a:spcAft>
                  <a:spcPts val="300"/>
                </a:spcAft>
              </a:pPr>
              <a:r>
                <a:rPr lang="en-GB" sz="900">
                  <a:latin typeface="Ubuntu" panose="020B0504030602030204" pitchFamily="34" charset="0"/>
                </a:rPr>
                <a:t>#57CF80</a:t>
              </a:r>
              <a:endParaRPr lang="en-GB" sz="900" dirty="0">
                <a:latin typeface="Ubuntu" panose="020B0504030602030204" pitchFamily="34" charset="0"/>
              </a:endParaRPr>
            </a:p>
          </p:txBody>
        </p:sp>
        <p:sp>
          <p:nvSpPr>
            <p:cNvPr id="19" name="Forme libre : forme 18">
              <a:extLst>
                <a:ext uri="{FF2B5EF4-FFF2-40B4-BE49-F238E27FC236}">
                  <a16:creationId xmlns:a16="http://schemas.microsoft.com/office/drawing/2014/main" id="{968C0EB7-474A-4E3E-ACC6-63A82E83D32D}"/>
                </a:ext>
              </a:extLst>
            </p:cNvPr>
            <p:cNvSpPr/>
            <p:nvPr/>
          </p:nvSpPr>
          <p:spPr>
            <a:xfrm>
              <a:off x="3808032" y="5126003"/>
              <a:ext cx="9180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23/51/64</a:t>
              </a:r>
            </a:p>
            <a:p>
              <a:pPr>
                <a:spcAft>
                  <a:spcPts val="300"/>
                </a:spcAft>
              </a:pPr>
              <a:r>
                <a:rPr lang="en-GB" sz="900">
                  <a:solidFill>
                    <a:schemeClr val="bg1"/>
                  </a:solidFill>
                  <a:latin typeface="Ubuntu" panose="020B0504030602030204" pitchFamily="34" charset="0"/>
                </a:rPr>
                <a:t>#173340</a:t>
              </a:r>
              <a:endParaRPr lang="en-GB" sz="900" dirty="0">
                <a:solidFill>
                  <a:schemeClr val="bg1"/>
                </a:solidFill>
                <a:latin typeface="Ubuntu" panose="020B0504030602030204" pitchFamily="34" charset="0"/>
              </a:endParaRPr>
            </a:p>
          </p:txBody>
        </p:sp>
        <p:sp>
          <p:nvSpPr>
            <p:cNvPr id="20" name="Forme libre : forme 19">
              <a:extLst>
                <a:ext uri="{FF2B5EF4-FFF2-40B4-BE49-F238E27FC236}">
                  <a16:creationId xmlns:a16="http://schemas.microsoft.com/office/drawing/2014/main" id="{011DF41B-26FC-44D8-BC8B-198BF6DF4ACC}"/>
                </a:ext>
              </a:extLst>
            </p:cNvPr>
            <p:cNvSpPr/>
            <p:nvPr/>
          </p:nvSpPr>
          <p:spPr>
            <a:xfrm>
              <a:off x="3809683"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33/69/84</a:t>
              </a:r>
            </a:p>
            <a:p>
              <a:pPr>
                <a:spcAft>
                  <a:spcPts val="300"/>
                </a:spcAft>
              </a:pPr>
              <a:r>
                <a:rPr lang="en-GB" sz="900">
                  <a:solidFill>
                    <a:schemeClr val="bg1"/>
                  </a:solidFill>
                  <a:latin typeface="Ubuntu" panose="020B0504030602030204" pitchFamily="34" charset="0"/>
                </a:rPr>
                <a:t>#214554</a:t>
              </a:r>
              <a:endParaRPr lang="en-GB" sz="900" dirty="0">
                <a:solidFill>
                  <a:schemeClr val="bg1"/>
                </a:solidFill>
                <a:latin typeface="Ubuntu" panose="020B0504030602030204" pitchFamily="34" charset="0"/>
              </a:endParaRPr>
            </a:p>
          </p:txBody>
        </p:sp>
        <p:sp>
          <p:nvSpPr>
            <p:cNvPr id="21" name="Forme libre : forme 20">
              <a:extLst>
                <a:ext uri="{FF2B5EF4-FFF2-40B4-BE49-F238E27FC236}">
                  <a16:creationId xmlns:a16="http://schemas.microsoft.com/office/drawing/2014/main" id="{C7F22CC0-8830-4BC2-8F05-0EA2BEEC5A98}"/>
                </a:ext>
              </a:extLst>
            </p:cNvPr>
            <p:cNvSpPr/>
            <p:nvPr/>
          </p:nvSpPr>
          <p:spPr>
            <a:xfrm>
              <a:off x="380968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SAPPHIRE</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20/89/107</a:t>
              </a:r>
            </a:p>
            <a:p>
              <a:pPr>
                <a:spcAft>
                  <a:spcPts val="300"/>
                </a:spcAft>
              </a:pPr>
              <a:r>
                <a:rPr lang="en-GB" sz="900">
                  <a:solidFill>
                    <a:schemeClr val="bg1"/>
                  </a:solidFill>
                  <a:latin typeface="Ubuntu" panose="020B0504030602030204" pitchFamily="34" charset="0"/>
                </a:rPr>
                <a:t>#14596B</a:t>
              </a:r>
              <a:endParaRPr lang="en-GB" sz="900" dirty="0">
                <a:solidFill>
                  <a:schemeClr val="bg1"/>
                </a:solidFill>
                <a:latin typeface="Ubuntu" panose="020B0504030602030204" pitchFamily="34" charset="0"/>
              </a:endParaRPr>
            </a:p>
          </p:txBody>
        </p:sp>
        <p:sp>
          <p:nvSpPr>
            <p:cNvPr id="22" name="Forme libre : forme 21">
              <a:extLst>
                <a:ext uri="{FF2B5EF4-FFF2-40B4-BE49-F238E27FC236}">
                  <a16:creationId xmlns:a16="http://schemas.microsoft.com/office/drawing/2014/main" id="{2F67F3BF-824B-495A-8E07-035343295E54}"/>
                </a:ext>
              </a:extLst>
            </p:cNvPr>
            <p:cNvSpPr/>
            <p:nvPr/>
          </p:nvSpPr>
          <p:spPr>
            <a:xfrm>
              <a:off x="380968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51/107/25</a:t>
              </a:r>
            </a:p>
            <a:p>
              <a:pPr>
                <a:spcAft>
                  <a:spcPts val="300"/>
                </a:spcAft>
              </a:pPr>
              <a:r>
                <a:rPr lang="en-GB" sz="900">
                  <a:solidFill>
                    <a:schemeClr val="bg1"/>
                  </a:solidFill>
                  <a:latin typeface="Ubuntu" panose="020B0504030602030204" pitchFamily="34" charset="0"/>
                </a:rPr>
                <a:t>#336B7D</a:t>
              </a:r>
              <a:endParaRPr lang="en-GB" sz="900" dirty="0">
                <a:solidFill>
                  <a:schemeClr val="bg1"/>
                </a:solidFill>
                <a:latin typeface="Ubuntu" panose="020B0504030602030204" pitchFamily="34" charset="0"/>
              </a:endParaRPr>
            </a:p>
          </p:txBody>
        </p:sp>
        <p:sp>
          <p:nvSpPr>
            <p:cNvPr id="23" name="Forme libre : forme 22">
              <a:extLst>
                <a:ext uri="{FF2B5EF4-FFF2-40B4-BE49-F238E27FC236}">
                  <a16:creationId xmlns:a16="http://schemas.microsoft.com/office/drawing/2014/main" id="{61C23BF1-276B-402A-8222-9995ADE25D3A}"/>
                </a:ext>
              </a:extLst>
            </p:cNvPr>
            <p:cNvSpPr/>
            <p:nvPr/>
          </p:nvSpPr>
          <p:spPr>
            <a:xfrm>
              <a:off x="380968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51/128/145</a:t>
              </a:r>
            </a:p>
            <a:p>
              <a:pPr>
                <a:spcAft>
                  <a:spcPts val="300"/>
                </a:spcAft>
              </a:pPr>
              <a:r>
                <a:rPr lang="en-GB" sz="900">
                  <a:solidFill>
                    <a:schemeClr val="bg1"/>
                  </a:solidFill>
                  <a:latin typeface="Ubuntu" panose="020B0504030602030204" pitchFamily="34" charset="0"/>
                </a:rPr>
                <a:t>#338091</a:t>
              </a:r>
              <a:endParaRPr lang="en-GB" sz="900" dirty="0">
                <a:solidFill>
                  <a:schemeClr val="bg1"/>
                </a:solidFill>
                <a:latin typeface="Ubuntu" panose="020B0504030602030204" pitchFamily="34" charset="0"/>
              </a:endParaRPr>
            </a:p>
          </p:txBody>
        </p:sp>
        <p:sp>
          <p:nvSpPr>
            <p:cNvPr id="47" name="Forme libre : forme 46">
              <a:extLst>
                <a:ext uri="{FF2B5EF4-FFF2-40B4-BE49-F238E27FC236}">
                  <a16:creationId xmlns:a16="http://schemas.microsoft.com/office/drawing/2014/main" id="{12AB8857-6741-4E15-92C8-B4839FDEA130}"/>
                </a:ext>
              </a:extLst>
            </p:cNvPr>
            <p:cNvSpPr/>
            <p:nvPr/>
          </p:nvSpPr>
          <p:spPr>
            <a:xfrm>
              <a:off x="1982154"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0/125/116</a:t>
              </a:r>
            </a:p>
            <a:p>
              <a:pPr>
                <a:spcAft>
                  <a:spcPts val="300"/>
                </a:spcAft>
              </a:pPr>
              <a:r>
                <a:rPr lang="en-GB" sz="900">
                  <a:solidFill>
                    <a:schemeClr val="bg1"/>
                  </a:solidFill>
                  <a:latin typeface="Ubuntu" panose="020B0504030602030204" pitchFamily="34" charset="0"/>
                </a:rPr>
                <a:t>#007D74</a:t>
              </a:r>
              <a:endParaRPr lang="en-GB" sz="900" dirty="0">
                <a:solidFill>
                  <a:schemeClr val="bg1"/>
                </a:solidFill>
                <a:latin typeface="Ubuntu" panose="020B0504030602030204" pitchFamily="34" charset="0"/>
              </a:endParaRPr>
            </a:p>
          </p:txBody>
        </p:sp>
        <p:sp>
          <p:nvSpPr>
            <p:cNvPr id="48" name="Forme libre : forme 47">
              <a:extLst>
                <a:ext uri="{FF2B5EF4-FFF2-40B4-BE49-F238E27FC236}">
                  <a16:creationId xmlns:a16="http://schemas.microsoft.com/office/drawing/2014/main" id="{5DEF2A33-40D5-4535-BB6F-B9277251C077}"/>
                </a:ext>
              </a:extLst>
            </p:cNvPr>
            <p:cNvSpPr/>
            <p:nvPr/>
          </p:nvSpPr>
          <p:spPr>
            <a:xfrm>
              <a:off x="1982154"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0/146/155</a:t>
              </a:r>
            </a:p>
            <a:p>
              <a:pPr>
                <a:spcAft>
                  <a:spcPts val="300"/>
                </a:spcAft>
              </a:pPr>
              <a:r>
                <a:rPr lang="en-GB" sz="900">
                  <a:solidFill>
                    <a:schemeClr val="bg1"/>
                  </a:solidFill>
                  <a:latin typeface="Ubuntu" panose="020B0504030602030204" pitchFamily="34" charset="0"/>
                </a:rPr>
                <a:t>#00929B</a:t>
              </a:r>
              <a:endParaRPr lang="en-GB" sz="900" dirty="0">
                <a:solidFill>
                  <a:schemeClr val="bg1"/>
                </a:solidFill>
                <a:latin typeface="Ubuntu" panose="020B0504030602030204" pitchFamily="34" charset="0"/>
              </a:endParaRPr>
            </a:p>
          </p:txBody>
        </p:sp>
        <p:sp>
          <p:nvSpPr>
            <p:cNvPr id="49" name="Forme libre : forme 48">
              <a:extLst>
                <a:ext uri="{FF2B5EF4-FFF2-40B4-BE49-F238E27FC236}">
                  <a16:creationId xmlns:a16="http://schemas.microsoft.com/office/drawing/2014/main" id="{66CFCA74-2FAF-4257-8444-79611EDB89BF}"/>
                </a:ext>
              </a:extLst>
            </p:cNvPr>
            <p:cNvSpPr/>
            <p:nvPr/>
          </p:nvSpPr>
          <p:spPr>
            <a:xfrm>
              <a:off x="1982154"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spcAft>
                  <a:spcPts val="300"/>
                </a:spcAft>
              </a:pPr>
              <a:r>
                <a:rPr lang="en-GB" sz="900">
                  <a:latin typeface="Ubuntu" panose="020B0504030602030204" pitchFamily="34" charset="0"/>
                </a:rPr>
                <a:t>TEAL</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0/191/191</a:t>
              </a:r>
            </a:p>
            <a:p>
              <a:pPr>
                <a:spcAft>
                  <a:spcPts val="300"/>
                </a:spcAft>
              </a:pPr>
              <a:r>
                <a:rPr lang="en-GB" sz="900">
                  <a:latin typeface="Ubuntu" panose="020B0504030602030204" pitchFamily="34" charset="0"/>
                </a:rPr>
                <a:t>#00BFBF</a:t>
              </a:r>
              <a:endParaRPr lang="en-GB" sz="900" dirty="0">
                <a:latin typeface="Ubuntu" panose="020B0504030602030204" pitchFamily="34" charset="0"/>
              </a:endParaRPr>
            </a:p>
          </p:txBody>
        </p:sp>
        <p:sp>
          <p:nvSpPr>
            <p:cNvPr id="50" name="Forme libre : forme 49">
              <a:extLst>
                <a:ext uri="{FF2B5EF4-FFF2-40B4-BE49-F238E27FC236}">
                  <a16:creationId xmlns:a16="http://schemas.microsoft.com/office/drawing/2014/main" id="{4B47146B-38CD-4795-BD6F-89011FA765B7}"/>
                </a:ext>
              </a:extLst>
            </p:cNvPr>
            <p:cNvSpPr/>
            <p:nvPr/>
          </p:nvSpPr>
          <p:spPr>
            <a:xfrm>
              <a:off x="1982154"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0/213/208</a:t>
              </a:r>
            </a:p>
            <a:p>
              <a:pPr>
                <a:spcAft>
                  <a:spcPts val="300"/>
                </a:spcAft>
              </a:pPr>
              <a:r>
                <a:rPr lang="en-GB" sz="900">
                  <a:latin typeface="Ubuntu" panose="020B0504030602030204" pitchFamily="34" charset="0"/>
                </a:rPr>
                <a:t>#00D5D0</a:t>
              </a:r>
              <a:endParaRPr lang="en-GB" sz="900" dirty="0">
                <a:latin typeface="Ubuntu" panose="020B0504030602030204" pitchFamily="34" charset="0"/>
              </a:endParaRPr>
            </a:p>
          </p:txBody>
        </p:sp>
        <p:sp>
          <p:nvSpPr>
            <p:cNvPr id="51" name="Forme libre : forme 50">
              <a:extLst>
                <a:ext uri="{FF2B5EF4-FFF2-40B4-BE49-F238E27FC236}">
                  <a16:creationId xmlns:a16="http://schemas.microsoft.com/office/drawing/2014/main" id="{193B385E-C739-48D7-9383-E73F6825661F}"/>
                </a:ext>
              </a:extLst>
            </p:cNvPr>
            <p:cNvSpPr/>
            <p:nvPr/>
          </p:nvSpPr>
          <p:spPr>
            <a:xfrm>
              <a:off x="1982154"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0/230/227</a:t>
              </a:r>
            </a:p>
            <a:p>
              <a:pPr>
                <a:spcAft>
                  <a:spcPts val="300"/>
                </a:spcAft>
              </a:pPr>
              <a:r>
                <a:rPr lang="en-GB" sz="900">
                  <a:latin typeface="Ubuntu" panose="020B0504030602030204" pitchFamily="34" charset="0"/>
                </a:rPr>
                <a:t>#00E6E3</a:t>
              </a:r>
              <a:endParaRPr lang="en-GB" sz="900" dirty="0">
                <a:latin typeface="Ubuntu" panose="020B0504030602030204" pitchFamily="34" charset="0"/>
              </a:endParaRPr>
            </a:p>
          </p:txBody>
        </p:sp>
      </p:grpSp>
      <p:sp>
        <p:nvSpPr>
          <p:cNvPr id="44" name="Rectangle 43">
            <a:extLst>
              <a:ext uri="{FF2B5EF4-FFF2-40B4-BE49-F238E27FC236}">
                <a16:creationId xmlns:a16="http://schemas.microsoft.com/office/drawing/2014/main" id="{0620AC00-7D91-46C5-98EB-D10F98866ACA}"/>
              </a:ext>
            </a:extLst>
          </p:cNvPr>
          <p:cNvSpPr/>
          <p:nvPr/>
        </p:nvSpPr>
        <p:spPr>
          <a:xfrm>
            <a:off x="5018511" y="2110676"/>
            <a:ext cx="75822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dirty="0">
                <a:solidFill>
                  <a:schemeClr val="tx2"/>
                </a:solidFill>
                <a:latin typeface="Ubuntu" panose="020B0504030602030204" pitchFamily="34" charset="0"/>
              </a:rPr>
              <a:t>COOL palette</a:t>
            </a:r>
          </a:p>
        </p:txBody>
      </p:sp>
      <p:sp>
        <p:nvSpPr>
          <p:cNvPr id="80" name="Rectangle 79">
            <a:extLst>
              <a:ext uri="{FF2B5EF4-FFF2-40B4-BE49-F238E27FC236}">
                <a16:creationId xmlns:a16="http://schemas.microsoft.com/office/drawing/2014/main" id="{01AD7715-1F62-4DD9-86A4-7AB64B3F1387}"/>
              </a:ext>
            </a:extLst>
          </p:cNvPr>
          <p:cNvSpPr/>
          <p:nvPr/>
        </p:nvSpPr>
        <p:spPr>
          <a:xfrm>
            <a:off x="412750" y="1146107"/>
            <a:ext cx="2971800" cy="1577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pPr>
            <a:r>
              <a:rPr lang="en-GB" sz="1000" b="1" dirty="0">
                <a:solidFill>
                  <a:schemeClr val="tx1"/>
                </a:solidFill>
                <a:latin typeface="Ubuntu" panose="020B0504030602030204" pitchFamily="34" charset="0"/>
              </a:rPr>
              <a:t>PRIMARY PALETTE</a:t>
            </a:r>
          </a:p>
          <a:p>
            <a:r>
              <a:rPr lang="en-GB" sz="1000" dirty="0">
                <a:solidFill>
                  <a:schemeClr val="tx1"/>
                </a:solidFill>
                <a:latin typeface="Ubuntu" panose="020B0504030602030204" pitchFamily="34" charset="0"/>
              </a:rPr>
              <a:t>Six </a:t>
            </a:r>
            <a:r>
              <a:rPr lang="en-GB" sz="1000" dirty="0" err="1">
                <a:solidFill>
                  <a:schemeClr val="tx1"/>
                </a:solidFill>
                <a:latin typeface="Ubuntu" panose="020B0504030602030204" pitchFamily="34" charset="0"/>
              </a:rPr>
              <a:t>colors</a:t>
            </a:r>
            <a:r>
              <a:rPr lang="en-GB" sz="1000" dirty="0">
                <a:solidFill>
                  <a:schemeClr val="tx1"/>
                </a:solidFill>
                <a:latin typeface="Ubuntu" panose="020B0504030602030204" pitchFamily="34" charset="0"/>
              </a:rPr>
              <a:t>: Capgemini Blue, Vibrant Blue (our core blues),  Deep Purple, Dark Grey, Grey and White. </a:t>
            </a:r>
          </a:p>
          <a:p>
            <a:r>
              <a:rPr lang="en-GB" sz="1000" dirty="0">
                <a:solidFill>
                  <a:schemeClr val="tx1"/>
                </a:solidFill>
                <a:latin typeface="Ubuntu" panose="020B0504030602030204" pitchFamily="34" charset="0"/>
              </a:rPr>
              <a:t>The primary palette is used to aid brand recognition and should be used across all asset as the hero </a:t>
            </a:r>
            <a:r>
              <a:rPr lang="en-GB" sz="1000" dirty="0" err="1">
                <a:solidFill>
                  <a:schemeClr val="tx1"/>
                </a:solidFill>
                <a:latin typeface="Ubuntu" panose="020B0504030602030204" pitchFamily="34" charset="0"/>
              </a:rPr>
              <a:t>colors</a:t>
            </a:r>
            <a:r>
              <a:rPr lang="en-GB" sz="1000" dirty="0">
                <a:solidFill>
                  <a:schemeClr val="tx1"/>
                </a:solidFill>
                <a:latin typeface="Ubuntu" panose="020B0504030602030204" pitchFamily="34" charset="0"/>
              </a:rPr>
              <a:t>.</a:t>
            </a:r>
          </a:p>
          <a:p>
            <a:endParaRPr lang="en-GB" sz="1000" dirty="0">
              <a:solidFill>
                <a:schemeClr val="tx1"/>
              </a:solidFill>
              <a:latin typeface="Ubuntu" panose="020B0504030602030204" pitchFamily="34" charset="0"/>
            </a:endParaRPr>
          </a:p>
          <a:p>
            <a:r>
              <a:rPr lang="en-GB" sz="1000" dirty="0">
                <a:solidFill>
                  <a:schemeClr val="tx1"/>
                </a:solidFill>
                <a:latin typeface="Ubuntu" panose="020B0504030602030204" pitchFamily="34" charset="0"/>
              </a:rPr>
              <a:t>It MUST be used on all front and back covers (Secondary palette not allowed on covers).</a:t>
            </a:r>
          </a:p>
          <a:p>
            <a:endParaRPr lang="en-GB" sz="1000" dirty="0">
              <a:solidFill>
                <a:schemeClr val="tx1"/>
              </a:solidFill>
              <a:latin typeface="Ubuntu" panose="020B0504030602030204" pitchFamily="34" charset="0"/>
            </a:endParaRPr>
          </a:p>
        </p:txBody>
      </p:sp>
      <p:sp>
        <p:nvSpPr>
          <p:cNvPr id="81" name="Rectangle 80">
            <a:extLst>
              <a:ext uri="{FF2B5EF4-FFF2-40B4-BE49-F238E27FC236}">
                <a16:creationId xmlns:a16="http://schemas.microsoft.com/office/drawing/2014/main" id="{FA1CCA89-AE47-4E6D-BE21-FDC6B91E2027}"/>
              </a:ext>
            </a:extLst>
          </p:cNvPr>
          <p:cNvSpPr/>
          <p:nvPr/>
        </p:nvSpPr>
        <p:spPr>
          <a:xfrm>
            <a:off x="4561923" y="884017"/>
            <a:ext cx="5646762" cy="111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spcAft>
                <a:spcPts val="300"/>
              </a:spcAft>
            </a:pPr>
            <a:r>
              <a:rPr lang="en-GB" sz="1000" b="1" dirty="0">
                <a:solidFill>
                  <a:schemeClr val="tx2"/>
                </a:solidFill>
                <a:latin typeface="Ubuntu" panose="020B0504030602030204" pitchFamily="34" charset="0"/>
              </a:rPr>
              <a:t>SECONDARY PALETTE</a:t>
            </a:r>
          </a:p>
          <a:p>
            <a:pPr algn="ctr"/>
            <a:r>
              <a:rPr lang="en-GB" sz="1000" dirty="0">
                <a:solidFill>
                  <a:schemeClr val="tx1"/>
                </a:solidFill>
                <a:latin typeface="Ubuntu" panose="020B0504030602030204" pitchFamily="34" charset="0"/>
              </a:rPr>
              <a:t>Two palettes: ‘cool’ and ‘warm’. </a:t>
            </a:r>
          </a:p>
          <a:p>
            <a:pPr algn="ctr"/>
            <a:r>
              <a:rPr lang="en-GB" sz="1000" dirty="0">
                <a:solidFill>
                  <a:schemeClr val="tx1"/>
                </a:solidFill>
                <a:latin typeface="Ubuntu" panose="020B0504030602030204" pitchFamily="34" charset="0"/>
              </a:rPr>
              <a:t>The secondary palette is primarily used for graphs, charts, diagrams and illustrations. It can also be used as background </a:t>
            </a:r>
            <a:r>
              <a:rPr lang="en-GB" sz="1000" dirty="0" err="1">
                <a:solidFill>
                  <a:schemeClr val="tx1"/>
                </a:solidFill>
                <a:latin typeface="Ubuntu" panose="020B0504030602030204" pitchFamily="34" charset="0"/>
              </a:rPr>
              <a:t>color</a:t>
            </a:r>
            <a:r>
              <a:rPr lang="en-GB" sz="1000" dirty="0">
                <a:solidFill>
                  <a:schemeClr val="tx1"/>
                </a:solidFill>
                <a:latin typeface="Ubuntu" panose="020B0504030602030204" pitchFamily="34" charset="0"/>
              </a:rPr>
              <a:t> for section break and/or to call out a word or short sentence.</a:t>
            </a:r>
          </a:p>
          <a:p>
            <a:pPr algn="ctr"/>
            <a:endParaRPr lang="en-GB" sz="1000" dirty="0">
              <a:solidFill>
                <a:schemeClr val="tx1"/>
              </a:solidFill>
              <a:latin typeface="Ubuntu" panose="020B0504030602030204" pitchFamily="34" charset="0"/>
            </a:endParaRPr>
          </a:p>
          <a:p>
            <a:pPr algn="ctr"/>
            <a:r>
              <a:rPr lang="en-GB" sz="1000" dirty="0">
                <a:solidFill>
                  <a:schemeClr val="tx1"/>
                </a:solidFill>
                <a:latin typeface="Ubuntu" panose="020B0504030602030204" pitchFamily="34" charset="0"/>
              </a:rPr>
              <a:t>This palette </a:t>
            </a:r>
            <a:r>
              <a:rPr lang="en-GB" sz="1000" dirty="0">
                <a:solidFill>
                  <a:srgbClr val="E30021"/>
                </a:solidFill>
                <a:latin typeface="Ubuntu" panose="020B0504030602030204" pitchFamily="34" charset="0"/>
              </a:rPr>
              <a:t>CANNOT</a:t>
            </a:r>
            <a:r>
              <a:rPr lang="en-GB" sz="1000" dirty="0">
                <a:solidFill>
                  <a:schemeClr val="tx1"/>
                </a:solidFill>
                <a:latin typeface="Ubuntu" panose="020B0504030602030204" pitchFamily="34" charset="0"/>
              </a:rPr>
              <a:t> be used for hero designs, e.g. front or back covers.</a:t>
            </a:r>
          </a:p>
          <a:p>
            <a:pPr algn="ctr">
              <a:spcAft>
                <a:spcPts val="300"/>
              </a:spcAft>
            </a:pPr>
            <a:endParaRPr lang="en-GB" sz="1000" b="1" dirty="0">
              <a:solidFill>
                <a:schemeClr val="tx2"/>
              </a:solidFill>
              <a:latin typeface="Ubuntu" panose="020B0504030602030204" pitchFamily="34" charset="0"/>
            </a:endParaRPr>
          </a:p>
        </p:txBody>
      </p:sp>
    </p:spTree>
    <p:extLst>
      <p:ext uri="{BB962C8B-B14F-4D97-AF65-F5344CB8AC3E}">
        <p14:creationId xmlns:p14="http://schemas.microsoft.com/office/powerpoint/2010/main" val="3274340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ADF75-7263-463B-BA2D-34E410C80B8C}"/>
              </a:ext>
            </a:extLst>
          </p:cNvPr>
          <p:cNvSpPr txBox="1"/>
          <p:nvPr/>
        </p:nvSpPr>
        <p:spPr>
          <a:xfrm>
            <a:off x="457200" y="457201"/>
            <a:ext cx="2254250" cy="558799"/>
          </a:xfrm>
          <a:prstGeom prst="rect">
            <a:avLst/>
          </a:prstGeom>
          <a:solidFill>
            <a:schemeClr val="accent2"/>
          </a:solidFill>
        </p:spPr>
        <p:txBody>
          <a:bodyPr wrap="square" rtlCol="0" anchor="ctr" anchorCtr="0">
            <a:noAutofit/>
          </a:bodyPr>
          <a:lstStyle/>
          <a:p>
            <a:pPr algn="ctr"/>
            <a:r>
              <a:rPr lang="en-GB" sz="1800" b="0" i="0" u="none" strike="noStrike" baseline="0" dirty="0">
                <a:solidFill>
                  <a:srgbClr val="FFFFFF"/>
                </a:solidFill>
                <a:latin typeface="Ubuntu" panose="020B0504030602030204" pitchFamily="34" charset="0"/>
              </a:rPr>
              <a:t>Vibrant Blue PNG</a:t>
            </a:r>
            <a:endParaRPr lang="en-GB" sz="1800" b="0" i="0" u="none" strike="noStrike" baseline="0" dirty="0">
              <a:latin typeface="Ubuntu" panose="020B0504030602030204" pitchFamily="34" charset="0"/>
            </a:endParaRPr>
          </a:p>
        </p:txBody>
      </p:sp>
      <p:pic>
        <p:nvPicPr>
          <p:cNvPr id="37" name="Image 17">
            <a:extLst>
              <a:ext uri="{FF2B5EF4-FFF2-40B4-BE49-F238E27FC236}">
                <a16:creationId xmlns:a16="http://schemas.microsoft.com/office/drawing/2014/main" id="{70CDBCB1-19AA-466E-811B-93F3C8627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327819"/>
            <a:ext cx="3691464" cy="2610010"/>
          </a:xfrm>
          <a:prstGeom prst="rect">
            <a:avLst/>
          </a:prstGeom>
        </p:spPr>
      </p:pic>
      <p:pic>
        <p:nvPicPr>
          <p:cNvPr id="38" name="Image 20" descr="Une image contenant lampe&#10;&#10;Description générée automatiquement">
            <a:extLst>
              <a:ext uri="{FF2B5EF4-FFF2-40B4-BE49-F238E27FC236}">
                <a16:creationId xmlns:a16="http://schemas.microsoft.com/office/drawing/2014/main" id="{C27E7FB4-B23D-4BA5-80B8-AC9E5BF99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360" y="766089"/>
            <a:ext cx="3689976" cy="2610008"/>
          </a:xfrm>
          <a:prstGeom prst="rect">
            <a:avLst/>
          </a:prstGeom>
        </p:spPr>
      </p:pic>
      <p:pic>
        <p:nvPicPr>
          <p:cNvPr id="39" name="Image 22">
            <a:extLst>
              <a:ext uri="{FF2B5EF4-FFF2-40B4-BE49-F238E27FC236}">
                <a16:creationId xmlns:a16="http://schemas.microsoft.com/office/drawing/2014/main" id="{315B38FC-49CF-4EB5-9D2F-FA9EE85DA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66" y="3327819"/>
            <a:ext cx="3689976" cy="2610008"/>
          </a:xfrm>
          <a:prstGeom prst="rect">
            <a:avLst/>
          </a:prstGeom>
        </p:spPr>
      </p:pic>
      <p:pic>
        <p:nvPicPr>
          <p:cNvPr id="40" name="Image 24">
            <a:extLst>
              <a:ext uri="{FF2B5EF4-FFF2-40B4-BE49-F238E27FC236}">
                <a16:creationId xmlns:a16="http://schemas.microsoft.com/office/drawing/2014/main" id="{C61664C2-BA37-499D-951E-05B8F83D2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2114" y="818990"/>
            <a:ext cx="3691464" cy="2610010"/>
          </a:xfrm>
          <a:prstGeom prst="rect">
            <a:avLst/>
          </a:prstGeom>
        </p:spPr>
      </p:pic>
    </p:spTree>
    <p:extLst>
      <p:ext uri="{BB962C8B-B14F-4D97-AF65-F5344CB8AC3E}">
        <p14:creationId xmlns:p14="http://schemas.microsoft.com/office/powerpoint/2010/main" val="297369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ADF75-7263-463B-BA2D-34E410C80B8C}"/>
              </a:ext>
            </a:extLst>
          </p:cNvPr>
          <p:cNvSpPr txBox="1"/>
          <p:nvPr/>
        </p:nvSpPr>
        <p:spPr>
          <a:xfrm>
            <a:off x="457200" y="457201"/>
            <a:ext cx="2758480" cy="558799"/>
          </a:xfrm>
          <a:prstGeom prst="rect">
            <a:avLst/>
          </a:prstGeom>
          <a:solidFill>
            <a:schemeClr val="accent1"/>
          </a:solidFill>
        </p:spPr>
        <p:txBody>
          <a:bodyPr wrap="square" rtlCol="0" anchor="ctr" anchorCtr="0">
            <a:noAutofit/>
          </a:bodyPr>
          <a:lstStyle/>
          <a:p>
            <a:pPr algn="ctr"/>
            <a:r>
              <a:rPr lang="en-GB" sz="1800" b="0" i="0" u="none" strike="noStrike" baseline="0" dirty="0">
                <a:solidFill>
                  <a:srgbClr val="FFFFFF"/>
                </a:solidFill>
                <a:latin typeface="Ubuntu" panose="020B0504030602030204" pitchFamily="34" charset="0"/>
              </a:rPr>
              <a:t>Capgemini Blue PNG</a:t>
            </a:r>
            <a:endParaRPr lang="en-GB" sz="1800" b="0" i="0" u="none" strike="noStrike" baseline="0" dirty="0">
              <a:latin typeface="Ubuntu" panose="020B0504030602030204" pitchFamily="34" charset="0"/>
            </a:endParaRPr>
          </a:p>
        </p:txBody>
      </p:sp>
      <p:pic>
        <p:nvPicPr>
          <p:cNvPr id="13" name="Image 3">
            <a:extLst>
              <a:ext uri="{FF2B5EF4-FFF2-40B4-BE49-F238E27FC236}">
                <a16:creationId xmlns:a16="http://schemas.microsoft.com/office/drawing/2014/main" id="{C864B7A0-C2F7-478E-AA2B-8314842A6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700" y="1187269"/>
            <a:ext cx="3690000" cy="2608974"/>
          </a:xfrm>
          <a:prstGeom prst="rect">
            <a:avLst/>
          </a:prstGeom>
        </p:spPr>
      </p:pic>
      <p:pic>
        <p:nvPicPr>
          <p:cNvPr id="14" name="Image 5">
            <a:extLst>
              <a:ext uri="{FF2B5EF4-FFF2-40B4-BE49-F238E27FC236}">
                <a16:creationId xmlns:a16="http://schemas.microsoft.com/office/drawing/2014/main" id="{F4814DB5-895F-4D77-8F4F-168CFD4A5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00" y="3520572"/>
            <a:ext cx="3690000" cy="2610025"/>
          </a:xfrm>
          <a:prstGeom prst="rect">
            <a:avLst/>
          </a:prstGeom>
        </p:spPr>
      </p:pic>
      <p:pic>
        <p:nvPicPr>
          <p:cNvPr id="15" name="Image 7" descr="Une image contenant lampe, lumière&#10;&#10;Description générée automatiquement">
            <a:extLst>
              <a:ext uri="{FF2B5EF4-FFF2-40B4-BE49-F238E27FC236}">
                <a16:creationId xmlns:a16="http://schemas.microsoft.com/office/drawing/2014/main" id="{9E1B2347-C1B5-4EDC-B1C5-FF0C63D00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520572"/>
            <a:ext cx="3690000" cy="2610025"/>
          </a:xfrm>
          <a:prstGeom prst="rect">
            <a:avLst/>
          </a:prstGeom>
        </p:spPr>
      </p:pic>
      <p:pic>
        <p:nvPicPr>
          <p:cNvPr id="16" name="Image 9">
            <a:extLst>
              <a:ext uri="{FF2B5EF4-FFF2-40B4-BE49-F238E27FC236}">
                <a16:creationId xmlns:a16="http://schemas.microsoft.com/office/drawing/2014/main" id="{5CB3DB29-F43E-4C06-804D-2B06B26C1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300" y="1187269"/>
            <a:ext cx="3690000" cy="2608974"/>
          </a:xfrm>
          <a:prstGeom prst="rect">
            <a:avLst/>
          </a:prstGeom>
        </p:spPr>
      </p:pic>
    </p:spTree>
    <p:extLst>
      <p:ext uri="{BB962C8B-B14F-4D97-AF65-F5344CB8AC3E}">
        <p14:creationId xmlns:p14="http://schemas.microsoft.com/office/powerpoint/2010/main" val="583849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6AB7B5BC-7F4B-4875-A15C-8CFFAE7B9700}"/>
              </a:ext>
            </a:extLst>
          </p:cNvPr>
          <p:cNvGrpSpPr/>
          <p:nvPr/>
        </p:nvGrpSpPr>
        <p:grpSpPr>
          <a:xfrm>
            <a:off x="1524013" y="1416514"/>
            <a:ext cx="1271013" cy="2634552"/>
            <a:chOff x="983432" y="1226496"/>
            <a:chExt cx="2496291" cy="5174304"/>
          </a:xfrm>
        </p:grpSpPr>
        <p:pic>
          <p:nvPicPr>
            <p:cNvPr id="6" name="Graphic 5">
              <a:extLst>
                <a:ext uri="{FF2B5EF4-FFF2-40B4-BE49-F238E27FC236}">
                  <a16:creationId xmlns:a16="http://schemas.microsoft.com/office/drawing/2014/main" id="{7574710F-64A1-43A7-990D-0094B2A402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610" y="1350832"/>
              <a:ext cx="2180668" cy="5049968"/>
            </a:xfrm>
            <a:prstGeom prst="rect">
              <a:avLst/>
            </a:prstGeom>
          </p:spPr>
        </p:pic>
        <p:pic>
          <p:nvPicPr>
            <p:cNvPr id="8" name="Graphic 7">
              <a:extLst>
                <a:ext uri="{FF2B5EF4-FFF2-40B4-BE49-F238E27FC236}">
                  <a16:creationId xmlns:a16="http://schemas.microsoft.com/office/drawing/2014/main" id="{6F8E4306-1124-4AF1-B8D0-C67D0CEFCF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432" y="1226496"/>
              <a:ext cx="2496291" cy="5174304"/>
            </a:xfrm>
            <a:prstGeom prst="rect">
              <a:avLst/>
            </a:prstGeom>
          </p:spPr>
        </p:pic>
      </p:grpSp>
      <p:grpSp>
        <p:nvGrpSpPr>
          <p:cNvPr id="5" name="Group 4">
            <a:extLst>
              <a:ext uri="{FF2B5EF4-FFF2-40B4-BE49-F238E27FC236}">
                <a16:creationId xmlns:a16="http://schemas.microsoft.com/office/drawing/2014/main" id="{3D82BB86-C239-4958-9CEE-3669DB24B318}"/>
              </a:ext>
            </a:extLst>
          </p:cNvPr>
          <p:cNvGrpSpPr/>
          <p:nvPr/>
        </p:nvGrpSpPr>
        <p:grpSpPr>
          <a:xfrm>
            <a:off x="5124413" y="1320046"/>
            <a:ext cx="1943173" cy="2831007"/>
            <a:chOff x="5124413" y="1462089"/>
            <a:chExt cx="1943173" cy="2831007"/>
          </a:xfrm>
        </p:grpSpPr>
        <p:sp>
          <p:nvSpPr>
            <p:cNvPr id="2" name="Rectangle 1">
              <a:extLst>
                <a:ext uri="{FF2B5EF4-FFF2-40B4-BE49-F238E27FC236}">
                  <a16:creationId xmlns:a16="http://schemas.microsoft.com/office/drawing/2014/main" id="{1B588ACD-1E6B-450D-B0C0-AF7BE65BF9ED}"/>
                </a:ext>
              </a:extLst>
            </p:cNvPr>
            <p:cNvSpPr/>
            <p:nvPr/>
          </p:nvSpPr>
          <p:spPr>
            <a:xfrm>
              <a:off x="5124413" y="1462089"/>
              <a:ext cx="1943173" cy="2831007"/>
            </a:xfrm>
            <a:prstGeom prst="rect">
              <a:avLst/>
            </a:prstGeom>
            <a:solidFill>
              <a:srgbClr val="0F8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3" name="Group 22">
              <a:extLst>
                <a:ext uri="{FF2B5EF4-FFF2-40B4-BE49-F238E27FC236}">
                  <a16:creationId xmlns:a16="http://schemas.microsoft.com/office/drawing/2014/main" id="{2B0EEC21-E6EC-4EF3-8C61-08E43A234E1B}"/>
                </a:ext>
              </a:extLst>
            </p:cNvPr>
            <p:cNvGrpSpPr/>
            <p:nvPr/>
          </p:nvGrpSpPr>
          <p:grpSpPr>
            <a:xfrm>
              <a:off x="5373134" y="1558557"/>
              <a:ext cx="1271013" cy="2634552"/>
              <a:chOff x="4654877" y="1226496"/>
              <a:chExt cx="2496291" cy="5174304"/>
            </a:xfrm>
          </p:grpSpPr>
          <p:pic>
            <p:nvPicPr>
              <p:cNvPr id="10" name="Graphic 9">
                <a:extLst>
                  <a:ext uri="{FF2B5EF4-FFF2-40B4-BE49-F238E27FC236}">
                    <a16:creationId xmlns:a16="http://schemas.microsoft.com/office/drawing/2014/main" id="{5FB768EF-848F-4CE2-8C8C-2AEC8EC6A0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9055" y="1350832"/>
                <a:ext cx="2180668" cy="5049968"/>
              </a:xfrm>
              <a:prstGeom prst="rect">
                <a:avLst/>
              </a:prstGeom>
            </p:spPr>
          </p:pic>
          <p:pic>
            <p:nvPicPr>
              <p:cNvPr id="11" name="Graphic 10">
                <a:extLst>
                  <a:ext uri="{FF2B5EF4-FFF2-40B4-BE49-F238E27FC236}">
                    <a16:creationId xmlns:a16="http://schemas.microsoft.com/office/drawing/2014/main" id="{6E0B0714-345C-49FA-88CA-D27DCB5921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4877" y="1226496"/>
                <a:ext cx="2496291" cy="5174304"/>
              </a:xfrm>
              <a:prstGeom prst="rect">
                <a:avLst/>
              </a:prstGeom>
            </p:spPr>
          </p:pic>
        </p:grpSp>
      </p:grpSp>
      <p:sp>
        <p:nvSpPr>
          <p:cNvPr id="21" name="Title 20">
            <a:extLst>
              <a:ext uri="{FF2B5EF4-FFF2-40B4-BE49-F238E27FC236}">
                <a16:creationId xmlns:a16="http://schemas.microsoft.com/office/drawing/2014/main" id="{7BC26C70-054B-456E-A418-ECA1F24854AB}"/>
              </a:ext>
            </a:extLst>
          </p:cNvPr>
          <p:cNvSpPr>
            <a:spLocks noGrp="1"/>
          </p:cNvSpPr>
          <p:nvPr>
            <p:ph type="title"/>
          </p:nvPr>
        </p:nvSpPr>
        <p:spPr>
          <a:xfrm>
            <a:off x="404813" y="388188"/>
            <a:ext cx="10947772" cy="716711"/>
          </a:xfrm>
        </p:spPr>
        <p:txBody>
          <a:bodyPr/>
          <a:lstStyle/>
          <a:p>
            <a:r>
              <a:rPr lang="en-GB" dirty="0"/>
              <a:t>ILLUSTRATION STYLE</a:t>
            </a:r>
            <a:br>
              <a:rPr lang="en-GB" dirty="0"/>
            </a:br>
            <a:r>
              <a:rPr lang="en-GB" dirty="0"/>
              <a:t>2-colors only from primary or secondary palette</a:t>
            </a:r>
          </a:p>
        </p:txBody>
      </p:sp>
      <p:grpSp>
        <p:nvGrpSpPr>
          <p:cNvPr id="14" name="Group 23">
            <a:extLst>
              <a:ext uri="{FF2B5EF4-FFF2-40B4-BE49-F238E27FC236}">
                <a16:creationId xmlns:a16="http://schemas.microsoft.com/office/drawing/2014/main" id="{F63C8991-784B-48B6-98F4-5D61D45871D7}"/>
              </a:ext>
            </a:extLst>
          </p:cNvPr>
          <p:cNvGrpSpPr/>
          <p:nvPr/>
        </p:nvGrpSpPr>
        <p:grpSpPr>
          <a:xfrm>
            <a:off x="3468229" y="1416514"/>
            <a:ext cx="1271013" cy="2634552"/>
            <a:chOff x="8171709" y="1226496"/>
            <a:chExt cx="2496291" cy="5174304"/>
          </a:xfrm>
        </p:grpSpPr>
        <p:pic>
          <p:nvPicPr>
            <p:cNvPr id="17" name="Graphic 14">
              <a:extLst>
                <a:ext uri="{FF2B5EF4-FFF2-40B4-BE49-F238E27FC236}">
                  <a16:creationId xmlns:a16="http://schemas.microsoft.com/office/drawing/2014/main" id="{CF46F836-BB56-4666-80BB-E4F73B731A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5887" y="1350832"/>
              <a:ext cx="2180668" cy="5049968"/>
            </a:xfrm>
            <a:prstGeom prst="rect">
              <a:avLst/>
            </a:prstGeom>
          </p:spPr>
        </p:pic>
        <p:pic>
          <p:nvPicPr>
            <p:cNvPr id="18" name="Graphic 15">
              <a:extLst>
                <a:ext uri="{FF2B5EF4-FFF2-40B4-BE49-F238E27FC236}">
                  <a16:creationId xmlns:a16="http://schemas.microsoft.com/office/drawing/2014/main" id="{D6025C0C-45B3-45B9-B566-AD751E8564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71709" y="1226496"/>
              <a:ext cx="2496291" cy="5174304"/>
            </a:xfrm>
            <a:prstGeom prst="rect">
              <a:avLst/>
            </a:prstGeom>
          </p:spPr>
        </p:pic>
      </p:grpSp>
      <p:grpSp>
        <p:nvGrpSpPr>
          <p:cNvPr id="19" name="Group 3">
            <a:extLst>
              <a:ext uri="{FF2B5EF4-FFF2-40B4-BE49-F238E27FC236}">
                <a16:creationId xmlns:a16="http://schemas.microsoft.com/office/drawing/2014/main" id="{C2BEC730-9A5F-4345-AEE9-8AC2C569BBEA}"/>
              </a:ext>
            </a:extLst>
          </p:cNvPr>
          <p:cNvGrpSpPr/>
          <p:nvPr/>
        </p:nvGrpSpPr>
        <p:grpSpPr>
          <a:xfrm>
            <a:off x="3506548" y="4501341"/>
            <a:ext cx="2334772" cy="1958968"/>
            <a:chOff x="4705350" y="2233612"/>
            <a:chExt cx="2781300" cy="2333625"/>
          </a:xfrm>
        </p:grpSpPr>
        <p:pic>
          <p:nvPicPr>
            <p:cNvPr id="20" name="Graphic 1">
              <a:extLst>
                <a:ext uri="{FF2B5EF4-FFF2-40B4-BE49-F238E27FC236}">
                  <a16:creationId xmlns:a16="http://schemas.microsoft.com/office/drawing/2014/main" id="{35F7D69A-94A4-4F04-B1DC-2EBE687BCB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72025" y="2290762"/>
              <a:ext cx="2647950" cy="2276475"/>
            </a:xfrm>
            <a:prstGeom prst="rect">
              <a:avLst/>
            </a:prstGeom>
          </p:spPr>
        </p:pic>
        <p:pic>
          <p:nvPicPr>
            <p:cNvPr id="25" name="Graphic 2">
              <a:extLst>
                <a:ext uri="{FF2B5EF4-FFF2-40B4-BE49-F238E27FC236}">
                  <a16:creationId xmlns:a16="http://schemas.microsoft.com/office/drawing/2014/main" id="{89C4948D-41DA-4C0E-B867-A1F1C300C7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5350" y="2233612"/>
              <a:ext cx="2781300" cy="2238375"/>
            </a:xfrm>
            <a:prstGeom prst="rect">
              <a:avLst/>
            </a:prstGeom>
          </p:spPr>
        </p:pic>
      </p:grpSp>
      <p:grpSp>
        <p:nvGrpSpPr>
          <p:cNvPr id="26" name="Group 11">
            <a:extLst>
              <a:ext uri="{FF2B5EF4-FFF2-40B4-BE49-F238E27FC236}">
                <a16:creationId xmlns:a16="http://schemas.microsoft.com/office/drawing/2014/main" id="{0E6D4E1A-3723-4DBF-84D3-C4D99B84CBBF}"/>
              </a:ext>
            </a:extLst>
          </p:cNvPr>
          <p:cNvGrpSpPr/>
          <p:nvPr/>
        </p:nvGrpSpPr>
        <p:grpSpPr>
          <a:xfrm>
            <a:off x="7500677" y="1510653"/>
            <a:ext cx="2423168" cy="2423168"/>
            <a:chOff x="4714876" y="2290759"/>
            <a:chExt cx="2647950" cy="2647950"/>
          </a:xfrm>
        </p:grpSpPr>
        <p:pic>
          <p:nvPicPr>
            <p:cNvPr id="27" name="Graphic 5">
              <a:extLst>
                <a:ext uri="{FF2B5EF4-FFF2-40B4-BE49-F238E27FC236}">
                  <a16:creationId xmlns:a16="http://schemas.microsoft.com/office/drawing/2014/main" id="{FB93EBE5-F484-4A21-B296-85E920BD6D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4912" y="2671762"/>
              <a:ext cx="2162175" cy="1514475"/>
            </a:xfrm>
            <a:prstGeom prst="rect">
              <a:avLst/>
            </a:prstGeom>
          </p:spPr>
        </p:pic>
        <p:pic>
          <p:nvPicPr>
            <p:cNvPr id="28" name="Graphic 6">
              <a:extLst>
                <a:ext uri="{FF2B5EF4-FFF2-40B4-BE49-F238E27FC236}">
                  <a16:creationId xmlns:a16="http://schemas.microsoft.com/office/drawing/2014/main" id="{2318E737-C532-4AD3-8052-B178FDCAC77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4876" y="2290759"/>
              <a:ext cx="2647950" cy="2647950"/>
            </a:xfrm>
            <a:prstGeom prst="rect">
              <a:avLst/>
            </a:prstGeom>
          </p:spPr>
        </p:pic>
      </p:grpSp>
      <p:grpSp>
        <p:nvGrpSpPr>
          <p:cNvPr id="29" name="Group 12">
            <a:extLst>
              <a:ext uri="{FF2B5EF4-FFF2-40B4-BE49-F238E27FC236}">
                <a16:creationId xmlns:a16="http://schemas.microsoft.com/office/drawing/2014/main" id="{04B73AAF-1C2C-4594-91DB-EB92AB7D06F9}"/>
              </a:ext>
            </a:extLst>
          </p:cNvPr>
          <p:cNvGrpSpPr/>
          <p:nvPr/>
        </p:nvGrpSpPr>
        <p:grpSpPr>
          <a:xfrm>
            <a:off x="6888088" y="4307759"/>
            <a:ext cx="1760234" cy="2411860"/>
            <a:chOff x="8955505" y="2224084"/>
            <a:chExt cx="1981200" cy="2714625"/>
          </a:xfrm>
        </p:grpSpPr>
        <p:pic>
          <p:nvPicPr>
            <p:cNvPr id="30" name="Graphic 10">
              <a:extLst>
                <a:ext uri="{FF2B5EF4-FFF2-40B4-BE49-F238E27FC236}">
                  <a16:creationId xmlns:a16="http://schemas.microsoft.com/office/drawing/2014/main" id="{7D54B1EE-304B-465A-B6F7-F947B21B9C7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55505" y="2224084"/>
              <a:ext cx="1981200" cy="2714625"/>
            </a:xfrm>
            <a:prstGeom prst="rect">
              <a:avLst/>
            </a:prstGeom>
          </p:spPr>
        </p:pic>
        <p:pic>
          <p:nvPicPr>
            <p:cNvPr id="31" name="Graphic 9">
              <a:extLst>
                <a:ext uri="{FF2B5EF4-FFF2-40B4-BE49-F238E27FC236}">
                  <a16:creationId xmlns:a16="http://schemas.microsoft.com/office/drawing/2014/main" id="{CD6000EE-4184-4A79-92FD-3E307E4CC8D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458134" y="2934137"/>
              <a:ext cx="1046175" cy="1607305"/>
            </a:xfrm>
            <a:prstGeom prst="rect">
              <a:avLst/>
            </a:prstGeom>
          </p:spPr>
        </p:pic>
      </p:grpSp>
    </p:spTree>
    <p:extLst>
      <p:ext uri="{BB962C8B-B14F-4D97-AF65-F5344CB8AC3E}">
        <p14:creationId xmlns:p14="http://schemas.microsoft.com/office/powerpoint/2010/main" val="2748317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1AF39C-1C07-4904-BCC4-415A5941813A}"/>
              </a:ext>
            </a:extLst>
          </p:cNvPr>
          <p:cNvSpPr/>
          <p:nvPr/>
        </p:nvSpPr>
        <p:spPr>
          <a:xfrm>
            <a:off x="412811" y="1339751"/>
            <a:ext cx="2254250" cy="2376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6" name="Graphic 5">
            <a:extLst>
              <a:ext uri="{FF2B5EF4-FFF2-40B4-BE49-F238E27FC236}">
                <a16:creationId xmlns:a16="http://schemas.microsoft.com/office/drawing/2014/main" id="{01698A9E-2FEF-4E26-8307-4BB49A357C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683" y="1720751"/>
            <a:ext cx="1706505" cy="1614488"/>
          </a:xfrm>
          <a:prstGeom prst="rect">
            <a:avLst/>
          </a:prstGeom>
        </p:spPr>
      </p:pic>
      <p:sp>
        <p:nvSpPr>
          <p:cNvPr id="8" name="Rectangle 7">
            <a:extLst>
              <a:ext uri="{FF2B5EF4-FFF2-40B4-BE49-F238E27FC236}">
                <a16:creationId xmlns:a16="http://schemas.microsoft.com/office/drawing/2014/main" id="{44EECF15-55C7-4574-8CB6-F1787C9EB8DD}"/>
              </a:ext>
            </a:extLst>
          </p:cNvPr>
          <p:cNvSpPr/>
          <p:nvPr/>
        </p:nvSpPr>
        <p:spPr>
          <a:xfrm>
            <a:off x="2665473" y="1339751"/>
            <a:ext cx="2254250" cy="2376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9" name="Graphic 8">
            <a:extLst>
              <a:ext uri="{FF2B5EF4-FFF2-40B4-BE49-F238E27FC236}">
                <a16:creationId xmlns:a16="http://schemas.microsoft.com/office/drawing/2014/main" id="{93A78ED2-4ABB-47B0-A576-05BC39F900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4109" y="1720751"/>
            <a:ext cx="1706505" cy="1614488"/>
          </a:xfrm>
          <a:prstGeom prst="rect">
            <a:avLst/>
          </a:prstGeom>
        </p:spPr>
      </p:pic>
      <p:sp>
        <p:nvSpPr>
          <p:cNvPr id="10" name="Rectangle 9">
            <a:extLst>
              <a:ext uri="{FF2B5EF4-FFF2-40B4-BE49-F238E27FC236}">
                <a16:creationId xmlns:a16="http://schemas.microsoft.com/office/drawing/2014/main" id="{E04B5A80-8E38-4AEB-A128-E80A39404523}"/>
              </a:ext>
            </a:extLst>
          </p:cNvPr>
          <p:cNvSpPr/>
          <p:nvPr/>
        </p:nvSpPr>
        <p:spPr>
          <a:xfrm>
            <a:off x="4922899" y="1339751"/>
            <a:ext cx="2254250" cy="2376488"/>
          </a:xfrm>
          <a:prstGeom prst="rect">
            <a:avLst/>
          </a:prstGeom>
          <a:solidFill>
            <a:srgbClr val="FFFFFF"/>
          </a:solidFill>
          <a:ln w="8358"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11" name="Graphic 10">
            <a:extLst>
              <a:ext uri="{FF2B5EF4-FFF2-40B4-BE49-F238E27FC236}">
                <a16:creationId xmlns:a16="http://schemas.microsoft.com/office/drawing/2014/main" id="{88FC8269-F09E-4613-B465-1A643A2850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257" y="1814512"/>
            <a:ext cx="1706505" cy="1614488"/>
          </a:xfrm>
          <a:prstGeom prst="rect">
            <a:avLst/>
          </a:prstGeom>
        </p:spPr>
      </p:pic>
      <p:sp>
        <p:nvSpPr>
          <p:cNvPr id="12" name="Rectangle 11">
            <a:extLst>
              <a:ext uri="{FF2B5EF4-FFF2-40B4-BE49-F238E27FC236}">
                <a16:creationId xmlns:a16="http://schemas.microsoft.com/office/drawing/2014/main" id="{D0C488C3-5BE3-4E60-87F6-A6C2D3D90978}"/>
              </a:ext>
            </a:extLst>
          </p:cNvPr>
          <p:cNvSpPr/>
          <p:nvPr/>
        </p:nvSpPr>
        <p:spPr>
          <a:xfrm>
            <a:off x="412811" y="4025107"/>
            <a:ext cx="2254250" cy="2376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13" name="Graphic 12">
            <a:extLst>
              <a:ext uri="{FF2B5EF4-FFF2-40B4-BE49-F238E27FC236}">
                <a16:creationId xmlns:a16="http://schemas.microsoft.com/office/drawing/2014/main" id="{DD4C426C-50CE-41B4-A259-A86AD13E24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6683" y="4406107"/>
            <a:ext cx="1706505" cy="1614488"/>
          </a:xfrm>
          <a:prstGeom prst="rect">
            <a:avLst/>
          </a:prstGeom>
        </p:spPr>
      </p:pic>
      <p:sp>
        <p:nvSpPr>
          <p:cNvPr id="14" name="Rectangle 13">
            <a:extLst>
              <a:ext uri="{FF2B5EF4-FFF2-40B4-BE49-F238E27FC236}">
                <a16:creationId xmlns:a16="http://schemas.microsoft.com/office/drawing/2014/main" id="{2B479E62-F116-423F-89FD-278A475A4B32}"/>
              </a:ext>
            </a:extLst>
          </p:cNvPr>
          <p:cNvSpPr/>
          <p:nvPr/>
        </p:nvSpPr>
        <p:spPr>
          <a:xfrm>
            <a:off x="2665473" y="4025107"/>
            <a:ext cx="2254250" cy="23764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15" name="Graphic 14">
            <a:extLst>
              <a:ext uri="{FF2B5EF4-FFF2-40B4-BE49-F238E27FC236}">
                <a16:creationId xmlns:a16="http://schemas.microsoft.com/office/drawing/2014/main" id="{44E3547F-77CA-48DD-A130-6564A38193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9345" y="4406107"/>
            <a:ext cx="1706505" cy="1614488"/>
          </a:xfrm>
          <a:prstGeom prst="rect">
            <a:avLst/>
          </a:prstGeom>
        </p:spPr>
      </p:pic>
      <p:sp>
        <p:nvSpPr>
          <p:cNvPr id="16" name="Rectangle 15">
            <a:extLst>
              <a:ext uri="{FF2B5EF4-FFF2-40B4-BE49-F238E27FC236}">
                <a16:creationId xmlns:a16="http://schemas.microsoft.com/office/drawing/2014/main" id="{4B955E7C-A3C4-4194-91E3-8E8A5601E80A}"/>
              </a:ext>
            </a:extLst>
          </p:cNvPr>
          <p:cNvSpPr/>
          <p:nvPr/>
        </p:nvSpPr>
        <p:spPr>
          <a:xfrm>
            <a:off x="4918135" y="4025107"/>
            <a:ext cx="2254250" cy="2376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17" name="Graphic 16">
            <a:extLst>
              <a:ext uri="{FF2B5EF4-FFF2-40B4-BE49-F238E27FC236}">
                <a16:creationId xmlns:a16="http://schemas.microsoft.com/office/drawing/2014/main" id="{1883867A-D820-465A-94EA-0A8D350C3879}"/>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5192007" y="4406107"/>
            <a:ext cx="1706505" cy="1614488"/>
          </a:xfrm>
          <a:prstGeom prst="rect">
            <a:avLst/>
          </a:prstGeom>
        </p:spPr>
      </p:pic>
      <p:sp>
        <p:nvSpPr>
          <p:cNvPr id="21" name="TextBox 20">
            <a:extLst>
              <a:ext uri="{FF2B5EF4-FFF2-40B4-BE49-F238E27FC236}">
                <a16:creationId xmlns:a16="http://schemas.microsoft.com/office/drawing/2014/main" id="{548EDE13-0892-4497-A5EE-FBEE567E3DAF}"/>
              </a:ext>
            </a:extLst>
          </p:cNvPr>
          <p:cNvSpPr txBox="1"/>
          <p:nvPr/>
        </p:nvSpPr>
        <p:spPr>
          <a:xfrm>
            <a:off x="7223124" y="1712387"/>
            <a:ext cx="4511675" cy="1631216"/>
          </a:xfrm>
          <a:prstGeom prst="rect">
            <a:avLst/>
          </a:prstGeom>
          <a:noFill/>
        </p:spPr>
        <p:txBody>
          <a:bodyPr wrap="square" lIns="180000">
            <a:spAutoFit/>
          </a:bodyPr>
          <a:lstStyle/>
          <a:p>
            <a:pPr algn="l"/>
            <a:r>
              <a:rPr lang="en-GB" sz="2000" b="0" i="0" u="none" strike="noStrike" baseline="0">
                <a:latin typeface="Ubuntu" panose="020B0504030602030204" pitchFamily="34" charset="0"/>
              </a:rPr>
              <a:t>The icon style retains the current form whilst streamlining to a single-color application. Background colors from the primary palette inject a second color into the icons.</a:t>
            </a:r>
            <a:endParaRPr lang="en-GB" sz="2000" dirty="0">
              <a:latin typeface="Ubuntu" panose="020B0504030602030204" pitchFamily="34" charset="0"/>
            </a:endParaRPr>
          </a:p>
        </p:txBody>
      </p:sp>
      <p:sp>
        <p:nvSpPr>
          <p:cNvPr id="22" name="TextBox 21">
            <a:extLst>
              <a:ext uri="{FF2B5EF4-FFF2-40B4-BE49-F238E27FC236}">
                <a16:creationId xmlns:a16="http://schemas.microsoft.com/office/drawing/2014/main" id="{2AD2A321-FCEF-4076-9AA0-0D2264296590}"/>
              </a:ext>
            </a:extLst>
          </p:cNvPr>
          <p:cNvSpPr txBox="1"/>
          <p:nvPr/>
        </p:nvSpPr>
        <p:spPr>
          <a:xfrm>
            <a:off x="7223124" y="4551632"/>
            <a:ext cx="4511675" cy="1323439"/>
          </a:xfrm>
          <a:prstGeom prst="rect">
            <a:avLst/>
          </a:prstGeom>
          <a:noFill/>
        </p:spPr>
        <p:txBody>
          <a:bodyPr wrap="square" lIns="180000">
            <a:spAutoFit/>
          </a:bodyPr>
          <a:lstStyle/>
          <a:p>
            <a:pPr algn="l"/>
            <a:r>
              <a:rPr lang="en-GB" sz="2000" b="0" i="0" u="none" strike="noStrike" baseline="0">
                <a:latin typeface="Ubuntu" panose="020B0504030602030204" pitchFamily="34" charset="0"/>
              </a:rPr>
              <a:t>Use the primary color palette </a:t>
            </a:r>
          </a:p>
          <a:p>
            <a:pPr algn="l"/>
            <a:r>
              <a:rPr lang="en-GB" sz="2000">
                <a:latin typeface="Ubuntu" panose="020B0504030602030204" pitchFamily="34" charset="0"/>
              </a:rPr>
              <a:t>T</a:t>
            </a:r>
            <a:r>
              <a:rPr lang="en-GB" sz="2000" b="0" i="0" u="none" strike="noStrike" baseline="0">
                <a:latin typeface="Ubuntu" panose="020B0504030602030204" pitchFamily="34" charset="0"/>
              </a:rPr>
              <a:t>he cool or warm palette can be used when icons are part of an graphic/infographic.</a:t>
            </a:r>
            <a:endParaRPr lang="en-GB" sz="2000" dirty="0">
              <a:latin typeface="Ubuntu" panose="020B0504030602030204" pitchFamily="34" charset="0"/>
            </a:endParaRPr>
          </a:p>
        </p:txBody>
      </p:sp>
      <p:sp>
        <p:nvSpPr>
          <p:cNvPr id="2" name="Titre 1">
            <a:extLst>
              <a:ext uri="{FF2B5EF4-FFF2-40B4-BE49-F238E27FC236}">
                <a16:creationId xmlns:a16="http://schemas.microsoft.com/office/drawing/2014/main" id="{87197200-79F5-4A71-982E-792743B0621F}"/>
              </a:ext>
            </a:extLst>
          </p:cNvPr>
          <p:cNvSpPr>
            <a:spLocks noGrp="1"/>
          </p:cNvSpPr>
          <p:nvPr>
            <p:ph type="title"/>
          </p:nvPr>
        </p:nvSpPr>
        <p:spPr>
          <a:xfrm>
            <a:off x="404813" y="388188"/>
            <a:ext cx="10947772" cy="716711"/>
          </a:xfrm>
        </p:spPr>
        <p:txBody>
          <a:bodyPr/>
          <a:lstStyle/>
          <a:p>
            <a:r>
              <a:rPr lang="en-GB"/>
              <a:t>ICONS STYLE</a:t>
            </a:r>
            <a:endParaRPr lang="en-GB" dirty="0"/>
          </a:p>
        </p:txBody>
      </p:sp>
    </p:spTree>
    <p:extLst>
      <p:ext uri="{BB962C8B-B14F-4D97-AF65-F5344CB8AC3E}">
        <p14:creationId xmlns:p14="http://schemas.microsoft.com/office/powerpoint/2010/main" val="3351895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able 3">
            <a:extLst>
              <a:ext uri="{FF2B5EF4-FFF2-40B4-BE49-F238E27FC236}">
                <a16:creationId xmlns:a16="http://schemas.microsoft.com/office/drawing/2014/main" id="{E0253388-B8D2-4037-898E-21EA06FA7EE5}"/>
              </a:ext>
            </a:extLst>
          </p:cNvPr>
          <p:cNvGraphicFramePr>
            <a:graphicFrameLocks noGrp="1"/>
          </p:cNvGraphicFramePr>
          <p:nvPr>
            <p:extLst>
              <p:ext uri="{D42A27DB-BD31-4B8C-83A1-F6EECF244321}">
                <p14:modId xmlns:p14="http://schemas.microsoft.com/office/powerpoint/2010/main" val="3365558767"/>
              </p:ext>
            </p:extLst>
          </p:nvPr>
        </p:nvGraphicFramePr>
        <p:xfrm>
          <a:off x="0" y="0"/>
          <a:ext cx="12192000" cy="68580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174112451"/>
                    </a:ext>
                  </a:extLst>
                </a:gridCol>
                <a:gridCol w="2438400">
                  <a:extLst>
                    <a:ext uri="{9D8B030D-6E8A-4147-A177-3AD203B41FA5}">
                      <a16:colId xmlns:a16="http://schemas.microsoft.com/office/drawing/2014/main" val="3735628474"/>
                    </a:ext>
                  </a:extLst>
                </a:gridCol>
                <a:gridCol w="2438400">
                  <a:extLst>
                    <a:ext uri="{9D8B030D-6E8A-4147-A177-3AD203B41FA5}">
                      <a16:colId xmlns:a16="http://schemas.microsoft.com/office/drawing/2014/main" val="1731711012"/>
                    </a:ext>
                  </a:extLst>
                </a:gridCol>
                <a:gridCol w="2438400">
                  <a:extLst>
                    <a:ext uri="{9D8B030D-6E8A-4147-A177-3AD203B41FA5}">
                      <a16:colId xmlns:a16="http://schemas.microsoft.com/office/drawing/2014/main" val="3362983216"/>
                    </a:ext>
                  </a:extLst>
                </a:gridCol>
                <a:gridCol w="2438400">
                  <a:extLst>
                    <a:ext uri="{9D8B030D-6E8A-4147-A177-3AD203B41FA5}">
                      <a16:colId xmlns:a16="http://schemas.microsoft.com/office/drawing/2014/main" val="2537935829"/>
                    </a:ext>
                  </a:extLst>
                </a:gridCol>
              </a:tblGrid>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2582589675"/>
                  </a:ext>
                </a:extLst>
              </a:tr>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016742241"/>
                  </a:ext>
                </a:extLst>
              </a:tr>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984055194"/>
                  </a:ext>
                </a:extLst>
              </a:tr>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4094896334"/>
                  </a:ext>
                </a:extLst>
              </a:tr>
              <a:tr h="1371600">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236099691"/>
                  </a:ext>
                </a:extLst>
              </a:tr>
            </a:tbl>
          </a:graphicData>
        </a:graphic>
      </p:graphicFrame>
      <p:sp>
        <p:nvSpPr>
          <p:cNvPr id="2" name="Rectangle 1">
            <a:extLst>
              <a:ext uri="{FF2B5EF4-FFF2-40B4-BE49-F238E27FC236}">
                <a16:creationId xmlns:a16="http://schemas.microsoft.com/office/drawing/2014/main" id="{A54BCC49-9157-4FC2-A706-A7BB0C15F43C}"/>
              </a:ext>
            </a:extLst>
          </p:cNvPr>
          <p:cNvSpPr/>
          <p:nvPr/>
        </p:nvSpPr>
        <p:spPr>
          <a:xfrm>
            <a:off x="1160585" y="2967335"/>
            <a:ext cx="9870830" cy="923330"/>
          </a:xfrm>
          <a:prstGeom prst="rect">
            <a:avLst/>
          </a:prstGeom>
        </p:spPr>
        <p:txBody>
          <a:bodyPr wrap="square">
            <a:spAutoFit/>
          </a:bodyPr>
          <a:lstStyle/>
          <a:p>
            <a:pPr algn="ctr"/>
            <a:r>
              <a:rPr lang="en-GB" dirty="0">
                <a:solidFill>
                  <a:srgbClr val="FF0000"/>
                </a:solidFill>
                <a:latin typeface="Ubuntu" panose="020B0504030602030204" pitchFamily="34" charset="0"/>
                <a:ea typeface="Calibri" panose="020F0502020204030204" pitchFamily="34" charset="0"/>
              </a:rPr>
              <a:t>This complementary gridline can be copy-pasted as and when necessary.</a:t>
            </a:r>
          </a:p>
          <a:p>
            <a:pPr algn="ctr"/>
            <a:r>
              <a:rPr lang="en-GB" dirty="0">
                <a:solidFill>
                  <a:srgbClr val="FF0000"/>
                </a:solidFill>
                <a:latin typeface="Ubuntu" panose="020B0504030602030204" pitchFamily="34" charset="0"/>
                <a:ea typeface="Calibri" panose="020F0502020204030204" pitchFamily="34" charset="0"/>
              </a:rPr>
              <a:t>It can help position the different graphic elements on a page</a:t>
            </a:r>
          </a:p>
          <a:p>
            <a:pPr algn="ctr"/>
            <a:r>
              <a:rPr lang="en-GB" dirty="0">
                <a:solidFill>
                  <a:srgbClr val="FF0000"/>
                </a:solidFill>
                <a:latin typeface="Ubuntu" panose="020B0504030602030204" pitchFamily="34" charset="0"/>
                <a:ea typeface="Calibri" panose="020F0502020204030204" pitchFamily="34" charset="0"/>
              </a:rPr>
              <a:t>(photography, content, etc.)</a:t>
            </a:r>
            <a:endParaRPr lang="en-GB" dirty="0">
              <a:latin typeface="Ubuntu" panose="020B0504030602030204" pitchFamily="34" charset="0"/>
              <a:ea typeface="Calibri" panose="020F0502020204030204" pitchFamily="34" charset="0"/>
            </a:endParaRPr>
          </a:p>
        </p:txBody>
      </p:sp>
    </p:spTree>
    <p:extLst>
      <p:ext uri="{BB962C8B-B14F-4D97-AF65-F5344CB8AC3E}">
        <p14:creationId xmlns:p14="http://schemas.microsoft.com/office/powerpoint/2010/main" val="551170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76808C-278C-4A4D-B91D-8C63B0943534}"/>
              </a:ext>
            </a:extLst>
          </p:cNvPr>
          <p:cNvSpPr>
            <a:spLocks noGrp="1"/>
          </p:cNvSpPr>
          <p:nvPr>
            <p:ph type="title"/>
          </p:nvPr>
        </p:nvSpPr>
        <p:spPr>
          <a:xfrm>
            <a:off x="5373366" y="1268760"/>
            <a:ext cx="6627290" cy="1115442"/>
          </a:xfrm>
        </p:spPr>
        <p:txBody>
          <a:bodyPr/>
          <a:lstStyle/>
          <a:p>
            <a:r>
              <a:rPr lang="nb-NO" dirty="0">
                <a:solidFill>
                  <a:schemeClr val="bg1"/>
                </a:solidFill>
              </a:rPr>
              <a:t>Semantiske teknologier</a:t>
            </a:r>
          </a:p>
        </p:txBody>
      </p:sp>
      <p:sp>
        <p:nvSpPr>
          <p:cNvPr id="4" name="Text Placeholder 3">
            <a:extLst>
              <a:ext uri="{FF2B5EF4-FFF2-40B4-BE49-F238E27FC236}">
                <a16:creationId xmlns:a16="http://schemas.microsoft.com/office/drawing/2014/main" id="{7F83D332-F1BF-4D90-9413-2F2A2C1AED2A}"/>
              </a:ext>
            </a:extLst>
          </p:cNvPr>
          <p:cNvSpPr>
            <a:spLocks noGrp="1"/>
          </p:cNvSpPr>
          <p:nvPr>
            <p:ph type="body" sz="quarter" idx="11"/>
          </p:nvPr>
        </p:nvSpPr>
        <p:spPr>
          <a:xfrm>
            <a:off x="5373365" y="2599704"/>
            <a:ext cx="6627290" cy="2736825"/>
          </a:xfrm>
        </p:spPr>
        <p:txBody>
          <a:bodyPr/>
          <a:lstStyle/>
          <a:p>
            <a:r>
              <a:rPr lang="nb-NO" dirty="0">
                <a:solidFill>
                  <a:schemeClr val="bg1"/>
                </a:solidFill>
              </a:rPr>
              <a:t>Noe viktig</a:t>
            </a:r>
          </a:p>
          <a:p>
            <a:r>
              <a:rPr lang="nb-NO" dirty="0">
                <a:solidFill>
                  <a:schemeClr val="bg1"/>
                </a:solidFill>
              </a:rPr>
              <a:t>Noe viktigere</a:t>
            </a:r>
          </a:p>
          <a:p>
            <a:endParaRPr lang="nb-NO" dirty="0">
              <a:solidFill>
                <a:schemeClr val="bg1"/>
              </a:solidFill>
            </a:endParaRPr>
          </a:p>
          <a:p>
            <a:r>
              <a:rPr lang="nb-NO" dirty="0">
                <a:solidFill>
                  <a:schemeClr val="bg1"/>
                </a:solidFill>
              </a:rPr>
              <a:t>RDF kort fortalt</a:t>
            </a:r>
          </a:p>
        </p:txBody>
      </p:sp>
      <p:pic>
        <p:nvPicPr>
          <p:cNvPr id="8" name="Picture 7">
            <a:extLst>
              <a:ext uri="{FF2B5EF4-FFF2-40B4-BE49-F238E27FC236}">
                <a16:creationId xmlns:a16="http://schemas.microsoft.com/office/drawing/2014/main" id="{CD58AD28-C102-45C4-A927-4A291E892E3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874" r="23115"/>
          <a:stretch/>
        </p:blipFill>
        <p:spPr>
          <a:xfrm>
            <a:off x="-7208" y="0"/>
            <a:ext cx="4971108" cy="6858000"/>
          </a:xfrm>
          <a:prstGeom prst="rect">
            <a:avLst/>
          </a:prstGeom>
        </p:spPr>
      </p:pic>
      <p:pic>
        <p:nvPicPr>
          <p:cNvPr id="9" name="Image 17">
            <a:extLst>
              <a:ext uri="{FF2B5EF4-FFF2-40B4-BE49-F238E27FC236}">
                <a16:creationId xmlns:a16="http://schemas.microsoft.com/office/drawing/2014/main" id="{29CCA6E1-C3FA-4408-ABD9-861A6479E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0" y="-1827584"/>
            <a:ext cx="15409712" cy="10895273"/>
          </a:xfrm>
          <a:prstGeom prst="rect">
            <a:avLst/>
          </a:prstGeom>
        </p:spPr>
      </p:pic>
      <p:pic>
        <p:nvPicPr>
          <p:cNvPr id="7170" name="Picture 2" descr="RDF Icons">
            <a:extLst>
              <a:ext uri="{FF2B5EF4-FFF2-40B4-BE49-F238E27FC236}">
                <a16:creationId xmlns:a16="http://schemas.microsoft.com/office/drawing/2014/main" id="{54D138B6-4BE6-40AC-877B-193A45062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5660" y="5266903"/>
            <a:ext cx="595084" cy="64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43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6D40A4-65EA-426A-AED3-EE51986A26D2}"/>
              </a:ext>
            </a:extLst>
          </p:cNvPr>
          <p:cNvSpPr>
            <a:spLocks noGrp="1"/>
          </p:cNvSpPr>
          <p:nvPr>
            <p:ph type="title"/>
          </p:nvPr>
        </p:nvSpPr>
        <p:spPr/>
        <p:txBody>
          <a:bodyPr/>
          <a:lstStyle/>
          <a:p>
            <a:r>
              <a:rPr lang="nb-NO" dirty="0">
                <a:solidFill>
                  <a:schemeClr val="bg1"/>
                </a:solidFill>
              </a:rPr>
              <a:t>SFI MODELL</a:t>
            </a:r>
          </a:p>
        </p:txBody>
      </p:sp>
      <p:sp>
        <p:nvSpPr>
          <p:cNvPr id="4" name="Text Placeholder 3">
            <a:extLst>
              <a:ext uri="{FF2B5EF4-FFF2-40B4-BE49-F238E27FC236}">
                <a16:creationId xmlns:a16="http://schemas.microsoft.com/office/drawing/2014/main" id="{9F0B26AC-A976-4740-89B3-4886CD8B6B94}"/>
              </a:ext>
            </a:extLst>
          </p:cNvPr>
          <p:cNvSpPr>
            <a:spLocks noGrp="1"/>
          </p:cNvSpPr>
          <p:nvPr>
            <p:ph type="body" sz="quarter" idx="11"/>
          </p:nvPr>
        </p:nvSpPr>
        <p:spPr/>
        <p:txBody>
          <a:bodyPr/>
          <a:lstStyle/>
          <a:p>
            <a:r>
              <a:rPr lang="nb-NO" dirty="0">
                <a:solidFill>
                  <a:schemeClr val="bg1"/>
                </a:solidFill>
              </a:rPr>
              <a:t>Norskprodusert -  1972 Skipteknisk ForskningsInstitutt</a:t>
            </a:r>
          </a:p>
          <a:p>
            <a:r>
              <a:rPr lang="nb-NO" dirty="0">
                <a:solidFill>
                  <a:schemeClr val="bg1"/>
                </a:solidFill>
              </a:rPr>
              <a:t>Klassifisering av skipfartøy og offshore</a:t>
            </a:r>
          </a:p>
          <a:p>
            <a:r>
              <a:rPr lang="nb-NO" dirty="0">
                <a:solidFill>
                  <a:schemeClr val="bg1"/>
                </a:solidFill>
              </a:rPr>
              <a:t>Hirakisk oppbyggning</a:t>
            </a:r>
          </a:p>
        </p:txBody>
      </p:sp>
      <p:pic>
        <p:nvPicPr>
          <p:cNvPr id="15" name="Picture Placeholder 14" descr="Diagram&#10;&#10;Description automatically generated">
            <a:extLst>
              <a:ext uri="{FF2B5EF4-FFF2-40B4-BE49-F238E27FC236}">
                <a16:creationId xmlns:a16="http://schemas.microsoft.com/office/drawing/2014/main" id="{F0AB41DF-A112-44FF-8450-12C16D8FD18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78" r="2078"/>
          <a:stretch>
            <a:fillRect/>
          </a:stretch>
        </p:blipFill>
        <p:spPr/>
      </p:pic>
      <p:pic>
        <p:nvPicPr>
          <p:cNvPr id="18" name="Image 24">
            <a:extLst>
              <a:ext uri="{FF2B5EF4-FFF2-40B4-BE49-F238E27FC236}">
                <a16:creationId xmlns:a16="http://schemas.microsoft.com/office/drawing/2014/main" id="{0370D7ED-F18C-4118-8D35-B42ED760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485" y="2949989"/>
            <a:ext cx="7056784" cy="4989423"/>
          </a:xfrm>
          <a:prstGeom prst="rect">
            <a:avLst/>
          </a:prstGeom>
        </p:spPr>
      </p:pic>
    </p:spTree>
    <p:extLst>
      <p:ext uri="{BB962C8B-B14F-4D97-AF65-F5344CB8AC3E}">
        <p14:creationId xmlns:p14="http://schemas.microsoft.com/office/powerpoint/2010/main" val="2003028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1F80B-E456-4E7E-AB1B-2D63EFC1EC6D}"/>
              </a:ext>
            </a:extLst>
          </p:cNvPr>
          <p:cNvSpPr>
            <a:spLocks noGrp="1"/>
          </p:cNvSpPr>
          <p:nvPr>
            <p:ph type="title"/>
          </p:nvPr>
        </p:nvSpPr>
        <p:spPr/>
        <p:txBody>
          <a:bodyPr/>
          <a:lstStyle/>
          <a:p>
            <a:r>
              <a:rPr lang="nb-NO" dirty="0">
                <a:solidFill>
                  <a:schemeClr val="bg1"/>
                </a:solidFill>
              </a:rPr>
              <a:t>Hvorfor vi gjør det</a:t>
            </a:r>
          </a:p>
        </p:txBody>
      </p:sp>
      <p:sp>
        <p:nvSpPr>
          <p:cNvPr id="4" name="Text Placeholder 3">
            <a:extLst>
              <a:ext uri="{FF2B5EF4-FFF2-40B4-BE49-F238E27FC236}">
                <a16:creationId xmlns:a16="http://schemas.microsoft.com/office/drawing/2014/main" id="{F8C936A7-59BC-454D-A862-43C44B5F98F4}"/>
              </a:ext>
            </a:extLst>
          </p:cNvPr>
          <p:cNvSpPr>
            <a:spLocks noGrp="1"/>
          </p:cNvSpPr>
          <p:nvPr>
            <p:ph type="body" sz="quarter" idx="11"/>
          </p:nvPr>
        </p:nvSpPr>
        <p:spPr/>
        <p:txBody>
          <a:bodyPr/>
          <a:lstStyle/>
          <a:p>
            <a:r>
              <a:rPr lang="nb-NO" dirty="0">
                <a:solidFill>
                  <a:schemeClr val="bg1"/>
                </a:solidFill>
              </a:rPr>
              <a:t>Digitalisere SFI modellen</a:t>
            </a:r>
          </a:p>
          <a:p>
            <a:r>
              <a:rPr lang="nb-NO" dirty="0">
                <a:solidFill>
                  <a:schemeClr val="bg1"/>
                </a:solidFill>
              </a:rPr>
              <a:t>Gjennomføre spørringer på kunnskapsgrafen</a:t>
            </a:r>
          </a:p>
          <a:p>
            <a:r>
              <a:rPr lang="nb-NO" dirty="0">
                <a:solidFill>
                  <a:schemeClr val="bg1"/>
                </a:solidFill>
              </a:rPr>
              <a:t>Automatisere klassifisering / godkjenne / underkjenne</a:t>
            </a:r>
          </a:p>
          <a:p>
            <a:r>
              <a:rPr lang="nb-NO" dirty="0">
                <a:solidFill>
                  <a:schemeClr val="bg1"/>
                </a:solidFill>
              </a:rPr>
              <a:t>International model – mening å dele kunnskapen</a:t>
            </a:r>
          </a:p>
          <a:p>
            <a:endParaRPr lang="nb-NO" dirty="0">
              <a:solidFill>
                <a:schemeClr val="bg1"/>
              </a:solidFill>
            </a:endParaRPr>
          </a:p>
        </p:txBody>
      </p:sp>
      <p:pic>
        <p:nvPicPr>
          <p:cNvPr id="34" name="Picture Placeholder 33" descr="A picture containing indoor, window&#10;&#10;Description automatically generated">
            <a:extLst>
              <a:ext uri="{FF2B5EF4-FFF2-40B4-BE49-F238E27FC236}">
                <a16:creationId xmlns:a16="http://schemas.microsoft.com/office/drawing/2014/main" id="{2948F50D-95F4-4116-B302-286349F4895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942" b="3942"/>
          <a:stretch>
            <a:fillRect/>
          </a:stretch>
        </p:blipFill>
        <p:spPr/>
      </p:pic>
    </p:spTree>
    <p:extLst>
      <p:ext uri="{BB962C8B-B14F-4D97-AF65-F5344CB8AC3E}">
        <p14:creationId xmlns:p14="http://schemas.microsoft.com/office/powerpoint/2010/main" val="206715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nb-NO" sz="1600" b="1" dirty="0"/>
              <a:t>Oversette SFI dokument til rdf graf</a:t>
            </a:r>
            <a:endParaRPr lang="nb-NO" sz="1600" dirty="0"/>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a:xfrm>
            <a:off x="851570" y="1876301"/>
            <a:ext cx="3641725" cy="1336675"/>
          </a:xfrm>
        </p:spPr>
        <p:txBody>
          <a:bodyPr>
            <a:normAutofit fontScale="77500" lnSpcReduction="20000"/>
          </a:bodyPr>
          <a:lstStyle/>
          <a:p>
            <a:r>
              <a:rPr lang="en-GB" dirty="0" err="1"/>
              <a:t>Løsning</a:t>
            </a:r>
            <a:endParaRPr lang="en-GB" dirty="0"/>
          </a:p>
        </p:txBody>
      </p:sp>
    </p:spTree>
    <p:extLst>
      <p:ext uri="{BB962C8B-B14F-4D97-AF65-F5344CB8AC3E}">
        <p14:creationId xmlns:p14="http://schemas.microsoft.com/office/powerpoint/2010/main" val="309627751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8D4B-74FC-42F7-BE3E-CA950848AE5C}"/>
              </a:ext>
            </a:extLst>
          </p:cNvPr>
          <p:cNvSpPr>
            <a:spLocks noGrp="1"/>
          </p:cNvSpPr>
          <p:nvPr>
            <p:ph type="ctrTitle"/>
          </p:nvPr>
        </p:nvSpPr>
        <p:spPr>
          <a:xfrm>
            <a:off x="7248128" y="340878"/>
            <a:ext cx="5781098" cy="397545"/>
          </a:xfrm>
        </p:spPr>
        <p:txBody>
          <a:bodyPr/>
          <a:lstStyle/>
          <a:p>
            <a:r>
              <a:rPr lang="nb-NO" dirty="0"/>
              <a:t>Stegvis løsning</a:t>
            </a:r>
          </a:p>
        </p:txBody>
      </p:sp>
      <p:pic>
        <p:nvPicPr>
          <p:cNvPr id="6148" name="Picture 4" descr="Json file - Free interface icons">
            <a:extLst>
              <a:ext uri="{FF2B5EF4-FFF2-40B4-BE49-F238E27FC236}">
                <a16:creationId xmlns:a16="http://schemas.microsoft.com/office/drawing/2014/main" id="{90D80242-1FA7-4DDB-B962-85A25461A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95" y="5741690"/>
            <a:ext cx="1019558" cy="101955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DF Icons">
            <a:extLst>
              <a:ext uri="{FF2B5EF4-FFF2-40B4-BE49-F238E27FC236}">
                <a16:creationId xmlns:a16="http://schemas.microsoft.com/office/drawing/2014/main" id="{E0C9E0B5-12D1-4056-A683-ED33F7227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88" y="4080444"/>
            <a:ext cx="993897" cy="10767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60A85AF-3723-41A9-B973-C822D6871993}"/>
              </a:ext>
            </a:extLst>
          </p:cNvPr>
          <p:cNvPicPr>
            <a:picLocks noChangeAspect="1"/>
          </p:cNvPicPr>
          <p:nvPr/>
        </p:nvPicPr>
        <p:blipFill>
          <a:blip r:embed="rId4"/>
          <a:stretch>
            <a:fillRect/>
          </a:stretch>
        </p:blipFill>
        <p:spPr>
          <a:xfrm>
            <a:off x="2999656" y="71580"/>
            <a:ext cx="1100291" cy="1333686"/>
          </a:xfrm>
          <a:prstGeom prst="rect">
            <a:avLst/>
          </a:prstGeom>
        </p:spPr>
      </p:pic>
      <p:pic>
        <p:nvPicPr>
          <p:cNvPr id="11" name="Picture 10">
            <a:extLst>
              <a:ext uri="{FF2B5EF4-FFF2-40B4-BE49-F238E27FC236}">
                <a16:creationId xmlns:a16="http://schemas.microsoft.com/office/drawing/2014/main" id="{AD709AEC-30AE-49EB-B296-BB1B2290DBDC}"/>
              </a:ext>
            </a:extLst>
          </p:cNvPr>
          <p:cNvPicPr>
            <a:picLocks noChangeAspect="1"/>
          </p:cNvPicPr>
          <p:nvPr/>
        </p:nvPicPr>
        <p:blipFill>
          <a:blip r:embed="rId5"/>
          <a:stretch>
            <a:fillRect/>
          </a:stretch>
        </p:blipFill>
        <p:spPr>
          <a:xfrm>
            <a:off x="4643609" y="1271908"/>
            <a:ext cx="1100290" cy="1100290"/>
          </a:xfrm>
          <a:prstGeom prst="rect">
            <a:avLst/>
          </a:prstGeom>
        </p:spPr>
      </p:pic>
      <p:pic>
        <p:nvPicPr>
          <p:cNvPr id="6164" name="Picture 20" descr="Reasonable Ontology Templates (OTTR)">
            <a:extLst>
              <a:ext uri="{FF2B5EF4-FFF2-40B4-BE49-F238E27FC236}">
                <a16:creationId xmlns:a16="http://schemas.microsoft.com/office/drawing/2014/main" id="{39F1A873-CCE3-4AEF-A576-38989B32C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5337" y="2590056"/>
            <a:ext cx="957562" cy="1450851"/>
          </a:xfrm>
          <a:prstGeom prst="rect">
            <a:avLst/>
          </a:prstGeom>
          <a:noFill/>
          <a:extLst>
            <a:ext uri="{909E8E84-426E-40DD-AFC4-6F175D3DCCD1}">
              <a14:hiddenFill xmlns:a14="http://schemas.microsoft.com/office/drawing/2010/main">
                <a:solidFill>
                  <a:srgbClr val="FFFFFF"/>
                </a:solidFill>
              </a14:hiddenFill>
            </a:ext>
          </a:extLst>
        </p:spPr>
      </p:pic>
      <p:pic>
        <p:nvPicPr>
          <p:cNvPr id="6170" name="Picture 26">
            <a:extLst>
              <a:ext uri="{FF2B5EF4-FFF2-40B4-BE49-F238E27FC236}">
                <a16:creationId xmlns:a16="http://schemas.microsoft.com/office/drawing/2014/main" id="{AA402217-1D2D-45A7-A7FF-520AF07045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872" y="2086426"/>
            <a:ext cx="730048" cy="2456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7BF49063-DAA6-41AF-8523-A8B7460C1987}"/>
              </a:ext>
            </a:extLst>
          </p:cNvPr>
          <p:cNvPicPr>
            <a:picLocks noChangeAspect="1"/>
          </p:cNvPicPr>
          <p:nvPr/>
        </p:nvPicPr>
        <p:blipFill>
          <a:blip r:embed="rId5"/>
          <a:stretch>
            <a:fillRect/>
          </a:stretch>
        </p:blipFill>
        <p:spPr>
          <a:xfrm>
            <a:off x="10094036" y="5301208"/>
            <a:ext cx="576064" cy="576064"/>
          </a:xfrm>
          <a:prstGeom prst="rect">
            <a:avLst/>
          </a:prstGeom>
        </p:spPr>
      </p:pic>
      <p:pic>
        <p:nvPicPr>
          <p:cNvPr id="33" name="Picture 26">
            <a:extLst>
              <a:ext uri="{FF2B5EF4-FFF2-40B4-BE49-F238E27FC236}">
                <a16:creationId xmlns:a16="http://schemas.microsoft.com/office/drawing/2014/main" id="{1DF00C4C-8DA9-4EF3-952E-0A54B46C09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299" y="5708540"/>
            <a:ext cx="382221" cy="12861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6284C3A8-2BC8-41DD-B013-0A1AB0BE894F}"/>
              </a:ext>
            </a:extLst>
          </p:cNvPr>
          <p:cNvCxnSpPr>
            <a:cxnSpLocks/>
          </p:cNvCxnSpPr>
          <p:nvPr/>
        </p:nvCxnSpPr>
        <p:spPr>
          <a:xfrm>
            <a:off x="4367808" y="1225246"/>
            <a:ext cx="419817" cy="360040"/>
          </a:xfrm>
          <a:prstGeom prst="straightConnector1">
            <a:avLst/>
          </a:prstGeom>
          <a:ln w="57150">
            <a:solidFill>
              <a:srgbClr val="ECECE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5F7B593-34B0-4959-B606-97ACF321A8F9}"/>
              </a:ext>
            </a:extLst>
          </p:cNvPr>
          <p:cNvCxnSpPr>
            <a:cxnSpLocks/>
          </p:cNvCxnSpPr>
          <p:nvPr/>
        </p:nvCxnSpPr>
        <p:spPr>
          <a:xfrm>
            <a:off x="6023992" y="2348880"/>
            <a:ext cx="419817" cy="360040"/>
          </a:xfrm>
          <a:prstGeom prst="straightConnector1">
            <a:avLst/>
          </a:prstGeom>
          <a:ln w="57150">
            <a:solidFill>
              <a:srgbClr val="ECECE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C1494A-0260-447B-9D70-01957D69A9DB}"/>
              </a:ext>
            </a:extLst>
          </p:cNvPr>
          <p:cNvCxnSpPr>
            <a:cxnSpLocks/>
          </p:cNvCxnSpPr>
          <p:nvPr/>
        </p:nvCxnSpPr>
        <p:spPr>
          <a:xfrm>
            <a:off x="8007950" y="3860887"/>
            <a:ext cx="419817" cy="360040"/>
          </a:xfrm>
          <a:prstGeom prst="straightConnector1">
            <a:avLst/>
          </a:prstGeom>
          <a:ln w="57150">
            <a:solidFill>
              <a:srgbClr val="ECECEC"/>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Open book with solid fill">
            <a:extLst>
              <a:ext uri="{FF2B5EF4-FFF2-40B4-BE49-F238E27FC236}">
                <a16:creationId xmlns:a16="http://schemas.microsoft.com/office/drawing/2014/main" id="{DCA9978E-67A0-44B2-8945-56A85BE9E2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4272" y="1952233"/>
            <a:ext cx="914400" cy="914400"/>
          </a:xfrm>
          <a:prstGeom prst="rect">
            <a:avLst/>
          </a:prstGeom>
        </p:spPr>
      </p:pic>
      <p:cxnSp>
        <p:nvCxnSpPr>
          <p:cNvPr id="41" name="Straight Arrow Connector 40">
            <a:extLst>
              <a:ext uri="{FF2B5EF4-FFF2-40B4-BE49-F238E27FC236}">
                <a16:creationId xmlns:a16="http://schemas.microsoft.com/office/drawing/2014/main" id="{46BDEBD3-9EA5-485F-B8AC-80848031B730}"/>
              </a:ext>
            </a:extLst>
          </p:cNvPr>
          <p:cNvCxnSpPr>
            <a:cxnSpLocks/>
          </p:cNvCxnSpPr>
          <p:nvPr/>
        </p:nvCxnSpPr>
        <p:spPr>
          <a:xfrm flipV="1">
            <a:off x="7885899" y="2749247"/>
            <a:ext cx="475373" cy="213312"/>
          </a:xfrm>
          <a:prstGeom prst="straightConnector1">
            <a:avLst/>
          </a:prstGeom>
          <a:ln w="34925">
            <a:solidFill>
              <a:srgbClr val="ECECE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4686C52-04B4-4CAD-A7C5-722083BFDC30}"/>
              </a:ext>
            </a:extLst>
          </p:cNvPr>
          <p:cNvCxnSpPr>
            <a:cxnSpLocks/>
          </p:cNvCxnSpPr>
          <p:nvPr/>
        </p:nvCxnSpPr>
        <p:spPr>
          <a:xfrm>
            <a:off x="9849715" y="5289624"/>
            <a:ext cx="275801" cy="216024"/>
          </a:xfrm>
          <a:prstGeom prst="straightConnector1">
            <a:avLst/>
          </a:prstGeom>
          <a:ln w="57150">
            <a:solidFill>
              <a:srgbClr val="ECECEC"/>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7614263-B7A3-4128-9737-EFA88E50F95D}"/>
              </a:ext>
            </a:extLst>
          </p:cNvPr>
          <p:cNvCxnSpPr>
            <a:cxnSpLocks/>
          </p:cNvCxnSpPr>
          <p:nvPr/>
        </p:nvCxnSpPr>
        <p:spPr>
          <a:xfrm>
            <a:off x="10776520" y="5949280"/>
            <a:ext cx="275801" cy="216024"/>
          </a:xfrm>
          <a:prstGeom prst="straightConnector1">
            <a:avLst/>
          </a:prstGeom>
          <a:ln w="57150">
            <a:solidFill>
              <a:srgbClr val="ECECEC"/>
            </a:solidFill>
            <a:tailEnd type="triangle"/>
          </a:ln>
        </p:spPr>
        <p:style>
          <a:lnRef idx="1">
            <a:schemeClr val="accent1"/>
          </a:lnRef>
          <a:fillRef idx="0">
            <a:schemeClr val="accent1"/>
          </a:fillRef>
          <a:effectRef idx="0">
            <a:schemeClr val="accent1"/>
          </a:effectRef>
          <a:fontRef idx="minor">
            <a:schemeClr val="tx1"/>
          </a:fontRef>
        </p:style>
      </p:cxnSp>
      <p:pic>
        <p:nvPicPr>
          <p:cNvPr id="60" name="Image 9">
            <a:extLst>
              <a:ext uri="{FF2B5EF4-FFF2-40B4-BE49-F238E27FC236}">
                <a16:creationId xmlns:a16="http://schemas.microsoft.com/office/drawing/2014/main" id="{FA27336C-37DC-47A3-9063-D947FAB683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990" y="1822053"/>
            <a:ext cx="8744858" cy="6182955"/>
          </a:xfrm>
          <a:prstGeom prst="rect">
            <a:avLst/>
          </a:prstGeom>
        </p:spPr>
      </p:pic>
    </p:spTree>
    <p:extLst>
      <p:ext uri="{BB962C8B-B14F-4D97-AF65-F5344CB8AC3E}">
        <p14:creationId xmlns:p14="http://schemas.microsoft.com/office/powerpoint/2010/main" val="348075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56666F7C7891647B61090989A3C949D" ma:contentTypeVersion="13" ma:contentTypeDescription="Create a new document." ma:contentTypeScope="" ma:versionID="479a95f9ad2e87e44c6b520c87e1bd86">
  <xsd:schema xmlns:xsd="http://www.w3.org/2001/XMLSchema" xmlns:xs="http://www.w3.org/2001/XMLSchema" xmlns:p="http://schemas.microsoft.com/office/2006/metadata/properties" xmlns:ns2="866c9c41-2c2c-4d95-92e3-745332f54785" xmlns:ns3="85ebd0df-9687-47ef-b5a5-617eb7dd465e" targetNamespace="http://schemas.microsoft.com/office/2006/metadata/properties" ma:root="true" ma:fieldsID="bb11ed2113303b6f023c561a40a60bae" ns2:_="" ns3:_="">
    <xsd:import namespace="866c9c41-2c2c-4d95-92e3-745332f54785"/>
    <xsd:import namespace="85ebd0df-9687-47ef-b5a5-617eb7dd46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6c9c41-2c2c-4d95-92e3-745332f547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ebd0df-9687-47ef-b5a5-617eb7dd465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bd661d4c-a817-4f27-b896-8d7a0239d9a2"/>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e365201-3e16-4171-91fb-c71d19607f70"/>
    <ds:schemaRef ds:uri="http://www.w3.org/XML/1998/namespace"/>
    <ds:schemaRef ds:uri="http://purl.org/dc/dcmitype/"/>
  </ds:schemaRefs>
</ds:datastoreItem>
</file>

<file path=customXml/itemProps3.xml><?xml version="1.0" encoding="utf-8"?>
<ds:datastoreItem xmlns:ds="http://schemas.openxmlformats.org/officeDocument/2006/customXml" ds:itemID="{AC176ABC-0DC9-494B-9E61-7A341E566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6c9c41-2c2c-4d95-92e3-745332f54785"/>
    <ds:schemaRef ds:uri="85ebd0df-9687-47ef-b5a5-617eb7dd46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ppt-Capgemini_MasterTemplate</Template>
  <TotalTime>1272</TotalTime>
  <Words>1590</Words>
  <Application>Microsoft Office PowerPoint</Application>
  <PresentationFormat>Widescreen</PresentationFormat>
  <Paragraphs>434</Paragraphs>
  <Slides>49</Slides>
  <Notes>4</Notes>
  <HiddenSlides>36</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7" baseType="lpstr">
      <vt:lpstr>Ubuntu</vt:lpstr>
      <vt:lpstr>Arial</vt:lpstr>
      <vt:lpstr>Ubuntu Medium</vt:lpstr>
      <vt:lpstr>Wingdings</vt:lpstr>
      <vt:lpstr>Ubuntu Light</vt:lpstr>
      <vt:lpstr>Capgemini Master 2021</vt:lpstr>
      <vt:lpstr>Cover options_Section</vt:lpstr>
      <vt:lpstr>think-cell Slide</vt:lpstr>
      <vt:lpstr>Sjøfartsdirektoratet          SFI model</vt:lpstr>
      <vt:lpstr>PowerPoint Presentation</vt:lpstr>
      <vt:lpstr>Skape grunnlaget for en kunnskapsgraf av sfi modellen </vt:lpstr>
      <vt:lpstr>Kunnskapsgraf</vt:lpstr>
      <vt:lpstr>Semantiske teknologier</vt:lpstr>
      <vt:lpstr>SFI MODELL</vt:lpstr>
      <vt:lpstr>Hvorfor vi gjør det</vt:lpstr>
      <vt:lpstr>Oversette SFI dokument til rdf graf</vt:lpstr>
      <vt:lpstr>Stegvis løsning</vt:lpstr>
      <vt:lpstr>Stegvis løsning</vt:lpstr>
      <vt:lpstr>PowerPoint Presentation</vt:lpstr>
      <vt:lpstr>Powerpoint          Template</vt:lpstr>
      <vt:lpstr>Title of presentation</vt:lpstr>
      <vt:lpstr>Title         of the presentation</vt:lpstr>
      <vt:lpstr>SECTION TITLE ALL CAPS, LOREM IPSUM DOLOR AMET.</vt:lpstr>
      <vt:lpstr>SECTION TITLE</vt:lpstr>
      <vt:lpstr>TITLE</vt:lpstr>
      <vt:lpstr>It captures the spirit  &amp; energy of Capgemini</vt:lpstr>
      <vt:lpstr>PowerPoint Presentation</vt:lpstr>
      <vt:lpstr>PowerPoint Presentation</vt:lpstr>
      <vt:lpstr>TITLE UBUNTU CAPS (WORK FOR 1 OR 2 LINES OF TITLE)</vt:lpstr>
      <vt:lpstr>TITLE UBUNTU CAPS (WORK FOR 1 OR 2 LINES OF TITLE)</vt:lpstr>
      <vt:lpstr>Title Ubuntu CAPS (Work for 1 or 2 lines of title)</vt:lpstr>
      <vt:lpstr>TITLE UBUNTU CAPS (WORK FOR 1 OR 2 LINES OF TITLE)</vt:lpstr>
      <vt:lpstr>PowerPoint Presentation</vt:lpstr>
      <vt:lpstr>PowerPoint Presentation</vt:lpstr>
      <vt:lpstr>“This is a VERY           IMPORTANT AND  CLEAR QUOTE”</vt:lpstr>
      <vt:lpstr>Title (Work for 1 or 2 lines of title)</vt:lpstr>
      <vt:lpstr>Title (Work for 1 or 2 lines of title)</vt:lpstr>
      <vt:lpstr>Title (Work for 1 or 2 lines of title)</vt:lpstr>
      <vt:lpstr>Charts MUST stick to one palette per chart</vt:lpstr>
      <vt:lpstr>Charts MUST stick to one palette per chart</vt:lpstr>
      <vt:lpstr>TITLE UBUNTU CAPS</vt:lpstr>
      <vt:lpstr>Cool palette use example</vt:lpstr>
      <vt:lpstr>Warm palette use example</vt:lpstr>
      <vt:lpstr>Title (Work for 1 or 2 lines of title)</vt:lpstr>
      <vt:lpstr>Title (Work for 1 or 2 lines of title)</vt:lpstr>
      <vt:lpstr>Contacts </vt:lpstr>
      <vt:lpstr>PowerPoint Presentation</vt:lpstr>
      <vt:lpstr>PowerPoint Presentation</vt:lpstr>
      <vt:lpstr>PowerPoint Presentation</vt:lpstr>
      <vt:lpstr>SUPPORTING  GRAPHIC ELEMENT STYLE</vt:lpstr>
      <vt:lpstr>PowerPoint Presentation</vt:lpstr>
      <vt:lpstr>Color palette </vt:lpstr>
      <vt:lpstr>PowerPoint Presentation</vt:lpstr>
      <vt:lpstr>PowerPoint Presentation</vt:lpstr>
      <vt:lpstr>ILLUSTRATION STYLE 2-colors only from primary or secondary palette</vt:lpstr>
      <vt:lpstr>ICONS STYLE</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Teien, Stian</dc:creator>
  <cp:lastModifiedBy>Teien, Stian</cp:lastModifiedBy>
  <cp:revision>28</cp:revision>
  <dcterms:created xsi:type="dcterms:W3CDTF">2021-07-12T11:10:20Z</dcterms:created>
  <dcterms:modified xsi:type="dcterms:W3CDTF">2021-07-13T08:22:46Z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0x010100E56666F7C7891647B61090989A3C949D</vt:lpwstr>
  </property>
</Properties>
</file>